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256" r:id="rId2"/>
    <p:sldId id="312" r:id="rId3"/>
    <p:sldId id="257" r:id="rId4"/>
    <p:sldId id="311" r:id="rId5"/>
    <p:sldId id="258" r:id="rId6"/>
    <p:sldId id="291" r:id="rId7"/>
    <p:sldId id="304" r:id="rId8"/>
    <p:sldId id="292" r:id="rId9"/>
    <p:sldId id="293" r:id="rId10"/>
    <p:sldId id="294" r:id="rId11"/>
    <p:sldId id="301" r:id="rId12"/>
    <p:sldId id="295" r:id="rId13"/>
    <p:sldId id="302" r:id="rId14"/>
    <p:sldId id="296" r:id="rId15"/>
    <p:sldId id="303" r:id="rId16"/>
    <p:sldId id="297" r:id="rId17"/>
    <p:sldId id="298" r:id="rId18"/>
    <p:sldId id="305" r:id="rId19"/>
    <p:sldId id="299" r:id="rId20"/>
    <p:sldId id="306" r:id="rId21"/>
    <p:sldId id="300" r:id="rId22"/>
    <p:sldId id="307" r:id="rId23"/>
    <p:sldId id="308" r:id="rId24"/>
    <p:sldId id="309" r:id="rId25"/>
    <p:sldId id="310" r:id="rId26"/>
  </p:sldIdLst>
  <p:sldSz cx="9144000" cy="5143500" type="screen16x9"/>
  <p:notesSz cx="6858000" cy="9144000"/>
  <p:embeddedFontLst>
    <p:embeddedFont>
      <p:font typeface="Nanum Pen Script" panose="020B0604020202020204" charset="-127"/>
      <p:regular r:id="rId28"/>
    </p:embeddedFont>
    <p:embeddedFont>
      <p:font typeface="Baloo Tammudu 2" panose="020B0604020202020204" charset="0"/>
      <p:regular r:id="rId29"/>
      <p:bold r:id="rId30"/>
    </p:embeddedFont>
    <p:embeddedFont>
      <p:font typeface="Bebas Neue" panose="020B0604020202020204" charset="0"/>
      <p:regular r:id="rId31"/>
    </p:embeddedFont>
    <p:embeddedFont>
      <p:font typeface="PMingLiU" panose="02020500000000000000" pitchFamily="18" charset="-12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126501-97C4-41E2-8C45-C14A427F052E}">
  <a:tblStyle styleId="{D7126501-97C4-41E2-8C45-C14A427F05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85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24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7766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408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814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675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28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16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851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889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486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472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6898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827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884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3258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584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3f9ec10fc0_1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3f9ec10fc0_1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50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57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76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6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3feb61b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3feb61b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571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9" y="-31"/>
            <a:ext cx="9143740" cy="5141097"/>
            <a:chOff x="238125" y="845075"/>
            <a:chExt cx="7140200" cy="4014600"/>
          </a:xfrm>
        </p:grpSpPr>
        <p:sp>
          <p:nvSpPr>
            <p:cNvPr id="10" name="Google Shape;10;p2"/>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txBox="1">
            <a:spLocks noGrp="1"/>
          </p:cNvSpPr>
          <p:nvPr>
            <p:ph type="ctrTitle"/>
          </p:nvPr>
        </p:nvSpPr>
        <p:spPr>
          <a:xfrm rot="190565" flipH="1">
            <a:off x="1408385" y="1110729"/>
            <a:ext cx="5858699" cy="252479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4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39" name="Google Shape;39;p2"/>
          <p:cNvSpPr txBox="1">
            <a:spLocks noGrp="1"/>
          </p:cNvSpPr>
          <p:nvPr>
            <p:ph type="subTitle" idx="1"/>
          </p:nvPr>
        </p:nvSpPr>
        <p:spPr>
          <a:xfrm rot="190701" flipH="1">
            <a:off x="2001425" y="3720746"/>
            <a:ext cx="4528866" cy="475933"/>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600">
                <a:solidFill>
                  <a:schemeClr val="dk2"/>
                </a:solidFill>
              </a:defRPr>
            </a:lvl1pPr>
            <a:lvl2pPr lvl="1" algn="ctr" rtl="0">
              <a:lnSpc>
                <a:spcPct val="100000"/>
              </a:lnSpc>
              <a:spcBef>
                <a:spcPts val="0"/>
              </a:spcBef>
              <a:spcAft>
                <a:spcPts val="0"/>
              </a:spcAft>
              <a:buClr>
                <a:schemeClr val="dk2"/>
              </a:buClr>
              <a:buSzPts val="1800"/>
              <a:buNone/>
              <a:defRPr sz="1800">
                <a:solidFill>
                  <a:schemeClr val="dk2"/>
                </a:solidFill>
              </a:defRPr>
            </a:lvl2pPr>
            <a:lvl3pPr lvl="2" algn="ctr" rtl="0">
              <a:lnSpc>
                <a:spcPct val="100000"/>
              </a:lnSpc>
              <a:spcBef>
                <a:spcPts val="0"/>
              </a:spcBef>
              <a:spcAft>
                <a:spcPts val="0"/>
              </a:spcAft>
              <a:buClr>
                <a:schemeClr val="dk2"/>
              </a:buClr>
              <a:buSzPts val="1800"/>
              <a:buNone/>
              <a:defRPr sz="1800">
                <a:solidFill>
                  <a:schemeClr val="dk2"/>
                </a:solidFill>
              </a:defRPr>
            </a:lvl3pPr>
            <a:lvl4pPr lvl="3" algn="ctr" rtl="0">
              <a:lnSpc>
                <a:spcPct val="100000"/>
              </a:lnSpc>
              <a:spcBef>
                <a:spcPts val="0"/>
              </a:spcBef>
              <a:spcAft>
                <a:spcPts val="0"/>
              </a:spcAft>
              <a:buClr>
                <a:schemeClr val="dk2"/>
              </a:buClr>
              <a:buSzPts val="1800"/>
              <a:buNone/>
              <a:defRPr sz="1800">
                <a:solidFill>
                  <a:schemeClr val="dk2"/>
                </a:solidFill>
              </a:defRPr>
            </a:lvl4pPr>
            <a:lvl5pPr lvl="4" algn="ctr" rtl="0">
              <a:lnSpc>
                <a:spcPct val="100000"/>
              </a:lnSpc>
              <a:spcBef>
                <a:spcPts val="0"/>
              </a:spcBef>
              <a:spcAft>
                <a:spcPts val="0"/>
              </a:spcAft>
              <a:buClr>
                <a:schemeClr val="dk2"/>
              </a:buClr>
              <a:buSzPts val="1800"/>
              <a:buNone/>
              <a:defRPr sz="1800">
                <a:solidFill>
                  <a:schemeClr val="dk2"/>
                </a:solidFill>
              </a:defRPr>
            </a:lvl5pPr>
            <a:lvl6pPr lvl="5" algn="ctr" rtl="0">
              <a:lnSpc>
                <a:spcPct val="100000"/>
              </a:lnSpc>
              <a:spcBef>
                <a:spcPts val="0"/>
              </a:spcBef>
              <a:spcAft>
                <a:spcPts val="0"/>
              </a:spcAft>
              <a:buClr>
                <a:schemeClr val="dk2"/>
              </a:buClr>
              <a:buSzPts val="1800"/>
              <a:buNone/>
              <a:defRPr sz="1800">
                <a:solidFill>
                  <a:schemeClr val="dk2"/>
                </a:solidFill>
              </a:defRPr>
            </a:lvl6pPr>
            <a:lvl7pPr lvl="6" algn="ctr" rtl="0">
              <a:lnSpc>
                <a:spcPct val="100000"/>
              </a:lnSpc>
              <a:spcBef>
                <a:spcPts val="0"/>
              </a:spcBef>
              <a:spcAft>
                <a:spcPts val="0"/>
              </a:spcAft>
              <a:buClr>
                <a:schemeClr val="dk2"/>
              </a:buClr>
              <a:buSzPts val="1800"/>
              <a:buNone/>
              <a:defRPr sz="1800">
                <a:solidFill>
                  <a:schemeClr val="dk2"/>
                </a:solidFill>
              </a:defRPr>
            </a:lvl7pPr>
            <a:lvl8pPr lvl="7" algn="ctr" rtl="0">
              <a:lnSpc>
                <a:spcPct val="100000"/>
              </a:lnSpc>
              <a:spcBef>
                <a:spcPts val="0"/>
              </a:spcBef>
              <a:spcAft>
                <a:spcPts val="0"/>
              </a:spcAft>
              <a:buClr>
                <a:schemeClr val="dk2"/>
              </a:buClr>
              <a:buSzPts val="1800"/>
              <a:buNone/>
              <a:defRPr sz="1800">
                <a:solidFill>
                  <a:schemeClr val="dk2"/>
                </a:solidFill>
              </a:defRPr>
            </a:lvl8pPr>
            <a:lvl9pPr lvl="8" algn="ctr" rtl="0">
              <a:lnSpc>
                <a:spcPct val="100000"/>
              </a:lnSpc>
              <a:spcBef>
                <a:spcPts val="0"/>
              </a:spcBef>
              <a:spcAft>
                <a:spcPts val="0"/>
              </a:spcAft>
              <a:buClr>
                <a:schemeClr val="dk2"/>
              </a:buClr>
              <a:buSzPts val="1800"/>
              <a:buNone/>
              <a:defRPr sz="1800">
                <a:solidFill>
                  <a:schemeClr val="dk2"/>
                </a:solidFill>
              </a:defRPr>
            </a:lvl9pPr>
          </a:lstStyle>
          <a:p>
            <a:endParaRPr/>
          </a:p>
        </p:txBody>
      </p:sp>
      <p:grpSp>
        <p:nvGrpSpPr>
          <p:cNvPr id="40" name="Google Shape;40;p2"/>
          <p:cNvGrpSpPr/>
          <p:nvPr/>
        </p:nvGrpSpPr>
        <p:grpSpPr>
          <a:xfrm>
            <a:off x="-526246" y="128858"/>
            <a:ext cx="1940335" cy="1644971"/>
            <a:chOff x="-526246" y="128858"/>
            <a:chExt cx="1940335" cy="1644971"/>
          </a:xfrm>
        </p:grpSpPr>
        <p:grpSp>
          <p:nvGrpSpPr>
            <p:cNvPr id="41" name="Google Shape;41;p2"/>
            <p:cNvGrpSpPr/>
            <p:nvPr/>
          </p:nvGrpSpPr>
          <p:grpSpPr>
            <a:xfrm rot="-1788659">
              <a:off x="1029677" y="201277"/>
              <a:ext cx="351497" cy="225982"/>
              <a:chOff x="2671300" y="2198700"/>
              <a:chExt cx="351525" cy="226000"/>
            </a:xfrm>
          </p:grpSpPr>
          <p:sp>
            <p:nvSpPr>
              <p:cNvPr id="42" name="Google Shape;42;p2"/>
              <p:cNvSpPr/>
              <p:nvPr/>
            </p:nvSpPr>
            <p:spPr>
              <a:xfrm>
                <a:off x="2671300" y="2198700"/>
                <a:ext cx="351525" cy="225425"/>
              </a:xfrm>
              <a:custGeom>
                <a:avLst/>
                <a:gdLst/>
                <a:ahLst/>
                <a:cxnLst/>
                <a:rect l="l" t="t" r="r" b="b"/>
                <a:pathLst>
                  <a:path w="14061" h="9017" fill="none" extrusionOk="0">
                    <a:moveTo>
                      <a:pt x="2351" y="0"/>
                    </a:moveTo>
                    <a:cubicBezTo>
                      <a:pt x="5547" y="2694"/>
                      <a:pt x="10865" y="6323"/>
                      <a:pt x="14060" y="9016"/>
                    </a:cubicBezTo>
                    <a:cubicBezTo>
                      <a:pt x="9199" y="8605"/>
                      <a:pt x="5250" y="8309"/>
                      <a:pt x="0" y="7601"/>
                    </a:cubicBezTo>
                    <a:cubicBezTo>
                      <a:pt x="297" y="6734"/>
                      <a:pt x="1027" y="4291"/>
                      <a:pt x="1164" y="4246"/>
                    </a:cubicBezTo>
                    <a:cubicBezTo>
                      <a:pt x="1255" y="4223"/>
                      <a:pt x="5364" y="5592"/>
                      <a:pt x="7350" y="6254"/>
                    </a:cubicBezTo>
                    <a:cubicBezTo>
                      <a:pt x="5159" y="5067"/>
                      <a:pt x="3447" y="4451"/>
                      <a:pt x="1415" y="3424"/>
                    </a:cubicBezTo>
                    <a:cubicBezTo>
                      <a:pt x="1712" y="2488"/>
                      <a:pt x="2077" y="936"/>
                      <a:pt x="2351" y="0"/>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06675" y="2283725"/>
                <a:ext cx="4575" cy="23425"/>
              </a:xfrm>
              <a:custGeom>
                <a:avLst/>
                <a:gdLst/>
                <a:ahLst/>
                <a:cxnLst/>
                <a:rect l="l" t="t" r="r" b="b"/>
                <a:pathLst>
                  <a:path w="183" h="937" fill="none" extrusionOk="0">
                    <a:moveTo>
                      <a:pt x="0" y="0"/>
                    </a:moveTo>
                    <a:cubicBezTo>
                      <a:pt x="69" y="343"/>
                      <a:pt x="114" y="594"/>
                      <a:pt x="183" y="936"/>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18650" y="2397850"/>
                <a:ext cx="301900" cy="26850"/>
              </a:xfrm>
              <a:custGeom>
                <a:avLst/>
                <a:gdLst/>
                <a:ahLst/>
                <a:cxnLst/>
                <a:rect l="l" t="t" r="r" b="b"/>
                <a:pathLst>
                  <a:path w="12076" h="1074" fill="none" extrusionOk="0">
                    <a:moveTo>
                      <a:pt x="12075" y="1073"/>
                    </a:moveTo>
                    <a:cubicBezTo>
                      <a:pt x="6666" y="1005"/>
                      <a:pt x="3949" y="982"/>
                      <a:pt x="138" y="822"/>
                    </a:cubicBezTo>
                    <a:cubicBezTo>
                      <a:pt x="92" y="548"/>
                      <a:pt x="46" y="274"/>
                      <a:pt x="1" y="0"/>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rot="-1788659">
              <a:off x="-451083" y="658040"/>
              <a:ext cx="1676414" cy="748614"/>
            </a:xfrm>
            <a:custGeom>
              <a:avLst/>
              <a:gdLst/>
              <a:ahLst/>
              <a:cxnLst/>
              <a:rect l="l" t="t" r="r" b="b"/>
              <a:pathLst>
                <a:path w="67062" h="29947" fill="none" extrusionOk="0">
                  <a:moveTo>
                    <a:pt x="67061" y="4542"/>
                  </a:moveTo>
                  <a:cubicBezTo>
                    <a:pt x="54850" y="0"/>
                    <a:pt x="40972" y="23"/>
                    <a:pt x="28760" y="4656"/>
                  </a:cubicBezTo>
                  <a:cubicBezTo>
                    <a:pt x="16572" y="9267"/>
                    <a:pt x="6141" y="18420"/>
                    <a:pt x="1" y="29947"/>
                  </a:cubicBezTo>
                </a:path>
              </a:pathLst>
            </a:custGeom>
            <a:noFill/>
            <a:ln w="19050" cap="rnd"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p:nvPr/>
        </p:nvSpPr>
        <p:spPr>
          <a:xfrm>
            <a:off x="3162963" y="482020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2"/>
          <p:cNvGrpSpPr/>
          <p:nvPr/>
        </p:nvGrpSpPr>
        <p:grpSpPr>
          <a:xfrm>
            <a:off x="6525500" y="4704313"/>
            <a:ext cx="103900" cy="115875"/>
            <a:chOff x="1385075" y="3682325"/>
            <a:chExt cx="103900" cy="115875"/>
          </a:xfrm>
        </p:grpSpPr>
        <p:sp>
          <p:nvSpPr>
            <p:cNvPr id="48" name="Google Shape;48;p2"/>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2"/>
          <p:cNvSpPr/>
          <p:nvPr/>
        </p:nvSpPr>
        <p:spPr>
          <a:xfrm>
            <a:off x="860121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5053060" y="128839"/>
            <a:ext cx="195076" cy="215146"/>
            <a:chOff x="3080000" y="3727500"/>
            <a:chExt cx="99625" cy="109875"/>
          </a:xfrm>
        </p:grpSpPr>
        <p:sp>
          <p:nvSpPr>
            <p:cNvPr id="52" name="Google Shape;52;p2"/>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p:nvPr/>
        </p:nvSpPr>
        <p:spPr>
          <a:xfrm>
            <a:off x="8918413" y="1773825"/>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2"/>
          <p:cNvGrpSpPr/>
          <p:nvPr/>
        </p:nvGrpSpPr>
        <p:grpSpPr>
          <a:xfrm>
            <a:off x="3383800" y="422913"/>
            <a:ext cx="103900" cy="115875"/>
            <a:chOff x="1385075" y="3682325"/>
            <a:chExt cx="103900" cy="115875"/>
          </a:xfrm>
        </p:grpSpPr>
        <p:sp>
          <p:nvSpPr>
            <p:cNvPr id="58" name="Google Shape;58;p2"/>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rot="3544474" flipH="1">
            <a:off x="4794348" y="4734470"/>
            <a:ext cx="351510" cy="225990"/>
            <a:chOff x="2671300" y="2198700"/>
            <a:chExt cx="351525" cy="226000"/>
          </a:xfrm>
        </p:grpSpPr>
        <p:sp>
          <p:nvSpPr>
            <p:cNvPr id="61" name="Google Shape;61;p2"/>
            <p:cNvSpPr/>
            <p:nvPr/>
          </p:nvSpPr>
          <p:spPr>
            <a:xfrm>
              <a:off x="2671300" y="2198700"/>
              <a:ext cx="351525" cy="225425"/>
            </a:xfrm>
            <a:custGeom>
              <a:avLst/>
              <a:gdLst/>
              <a:ahLst/>
              <a:cxnLst/>
              <a:rect l="l" t="t" r="r" b="b"/>
              <a:pathLst>
                <a:path w="14061" h="9017" fill="none" extrusionOk="0">
                  <a:moveTo>
                    <a:pt x="2351" y="0"/>
                  </a:moveTo>
                  <a:cubicBezTo>
                    <a:pt x="5547" y="2694"/>
                    <a:pt x="10865" y="6323"/>
                    <a:pt x="14060" y="9016"/>
                  </a:cubicBezTo>
                  <a:cubicBezTo>
                    <a:pt x="9199" y="8605"/>
                    <a:pt x="5250" y="8309"/>
                    <a:pt x="0" y="7601"/>
                  </a:cubicBezTo>
                  <a:cubicBezTo>
                    <a:pt x="297" y="6734"/>
                    <a:pt x="1027" y="4291"/>
                    <a:pt x="1164" y="4246"/>
                  </a:cubicBezTo>
                  <a:cubicBezTo>
                    <a:pt x="1255" y="4223"/>
                    <a:pt x="5364" y="5592"/>
                    <a:pt x="7350" y="6254"/>
                  </a:cubicBezTo>
                  <a:cubicBezTo>
                    <a:pt x="5159" y="5067"/>
                    <a:pt x="3447" y="4451"/>
                    <a:pt x="1415" y="3424"/>
                  </a:cubicBezTo>
                  <a:cubicBezTo>
                    <a:pt x="1712" y="2488"/>
                    <a:pt x="2077" y="936"/>
                    <a:pt x="2351" y="0"/>
                  </a:cubicBez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706675" y="2283725"/>
              <a:ext cx="4575" cy="23425"/>
            </a:xfrm>
            <a:custGeom>
              <a:avLst/>
              <a:gdLst/>
              <a:ahLst/>
              <a:cxnLst/>
              <a:rect l="l" t="t" r="r" b="b"/>
              <a:pathLst>
                <a:path w="183" h="937" fill="none" extrusionOk="0">
                  <a:moveTo>
                    <a:pt x="0" y="0"/>
                  </a:moveTo>
                  <a:cubicBezTo>
                    <a:pt x="69" y="343"/>
                    <a:pt x="114" y="594"/>
                    <a:pt x="183" y="936"/>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18650" y="2397850"/>
              <a:ext cx="301900" cy="26850"/>
            </a:xfrm>
            <a:custGeom>
              <a:avLst/>
              <a:gdLst/>
              <a:ahLst/>
              <a:cxnLst/>
              <a:rect l="l" t="t" r="r" b="b"/>
              <a:pathLst>
                <a:path w="12076" h="1074" fill="none" extrusionOk="0">
                  <a:moveTo>
                    <a:pt x="12075" y="1073"/>
                  </a:moveTo>
                  <a:cubicBezTo>
                    <a:pt x="6666" y="1005"/>
                    <a:pt x="3949" y="982"/>
                    <a:pt x="138" y="822"/>
                  </a:cubicBezTo>
                  <a:cubicBezTo>
                    <a:pt x="92" y="548"/>
                    <a:pt x="46" y="274"/>
                    <a:pt x="1" y="0"/>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2"/>
          <p:cNvGrpSpPr/>
          <p:nvPr/>
        </p:nvGrpSpPr>
        <p:grpSpPr>
          <a:xfrm>
            <a:off x="134350" y="3932988"/>
            <a:ext cx="103900" cy="115875"/>
            <a:chOff x="1385075" y="3682325"/>
            <a:chExt cx="103900" cy="115875"/>
          </a:xfrm>
        </p:grpSpPr>
        <p:sp>
          <p:nvSpPr>
            <p:cNvPr id="65" name="Google Shape;65;p2"/>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4"/>
        <p:cNvGrpSpPr/>
        <p:nvPr/>
      </p:nvGrpSpPr>
      <p:grpSpPr>
        <a:xfrm>
          <a:off x="0" y="0"/>
          <a:ext cx="0" cy="0"/>
          <a:chOff x="0" y="0"/>
          <a:chExt cx="0" cy="0"/>
        </a:xfrm>
      </p:grpSpPr>
      <p:grpSp>
        <p:nvGrpSpPr>
          <p:cNvPr id="485" name="Google Shape;485;p11"/>
          <p:cNvGrpSpPr/>
          <p:nvPr/>
        </p:nvGrpSpPr>
        <p:grpSpPr>
          <a:xfrm>
            <a:off x="-9" y="-31"/>
            <a:ext cx="9143740" cy="5141097"/>
            <a:chOff x="238125" y="845075"/>
            <a:chExt cx="7140200" cy="4014600"/>
          </a:xfrm>
        </p:grpSpPr>
        <p:sp>
          <p:nvSpPr>
            <p:cNvPr id="486" name="Google Shape;486;p11"/>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11"/>
          <p:cNvGrpSpPr/>
          <p:nvPr/>
        </p:nvGrpSpPr>
        <p:grpSpPr>
          <a:xfrm>
            <a:off x="615560" y="324252"/>
            <a:ext cx="8363190" cy="4443748"/>
            <a:chOff x="615560" y="324252"/>
            <a:chExt cx="8363190" cy="4443748"/>
          </a:xfrm>
        </p:grpSpPr>
        <p:grpSp>
          <p:nvGrpSpPr>
            <p:cNvPr id="524" name="Google Shape;524;p11"/>
            <p:cNvGrpSpPr/>
            <p:nvPr/>
          </p:nvGrpSpPr>
          <p:grpSpPr>
            <a:xfrm>
              <a:off x="8874850" y="3912550"/>
              <a:ext cx="103900" cy="115875"/>
              <a:chOff x="1385075" y="3682325"/>
              <a:chExt cx="103900" cy="115875"/>
            </a:xfrm>
          </p:grpSpPr>
          <p:sp>
            <p:nvSpPr>
              <p:cNvPr id="525" name="Google Shape;525;p11"/>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1"/>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oogle Shape;529;p11"/>
            <p:cNvGrpSpPr/>
            <p:nvPr/>
          </p:nvGrpSpPr>
          <p:grpSpPr>
            <a:xfrm>
              <a:off x="615560" y="324252"/>
              <a:ext cx="195076" cy="215146"/>
              <a:chOff x="3080000" y="3727500"/>
              <a:chExt cx="99625" cy="109875"/>
            </a:xfrm>
          </p:grpSpPr>
          <p:sp>
            <p:nvSpPr>
              <p:cNvPr id="530" name="Google Shape;530;p11"/>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4" name="Google Shape;534;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5" name="Google Shape;535;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grpSp>
        <p:nvGrpSpPr>
          <p:cNvPr id="68" name="Google Shape;68;p3"/>
          <p:cNvGrpSpPr/>
          <p:nvPr/>
        </p:nvGrpSpPr>
        <p:grpSpPr>
          <a:xfrm>
            <a:off x="-9" y="-31"/>
            <a:ext cx="9143740" cy="5141097"/>
            <a:chOff x="238125" y="845075"/>
            <a:chExt cx="7140200" cy="4014600"/>
          </a:xfrm>
        </p:grpSpPr>
        <p:sp>
          <p:nvSpPr>
            <p:cNvPr id="69" name="Google Shape;69;p3"/>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3"/>
          <p:cNvGrpSpPr/>
          <p:nvPr/>
        </p:nvGrpSpPr>
        <p:grpSpPr>
          <a:xfrm>
            <a:off x="615560" y="324252"/>
            <a:ext cx="8363190" cy="4443748"/>
            <a:chOff x="615560" y="324252"/>
            <a:chExt cx="8363190" cy="4443748"/>
          </a:xfrm>
        </p:grpSpPr>
        <p:grpSp>
          <p:nvGrpSpPr>
            <p:cNvPr id="107" name="Google Shape;107;p3"/>
            <p:cNvGrpSpPr/>
            <p:nvPr/>
          </p:nvGrpSpPr>
          <p:grpSpPr>
            <a:xfrm>
              <a:off x="8874850" y="3912550"/>
              <a:ext cx="103900" cy="115875"/>
              <a:chOff x="1385075" y="3682325"/>
              <a:chExt cx="103900" cy="115875"/>
            </a:xfrm>
          </p:grpSpPr>
          <p:sp>
            <p:nvSpPr>
              <p:cNvPr id="108" name="Google Shape;108;p3"/>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3"/>
            <p:cNvGrpSpPr/>
            <p:nvPr/>
          </p:nvGrpSpPr>
          <p:grpSpPr>
            <a:xfrm>
              <a:off x="615560" y="324252"/>
              <a:ext cx="195076" cy="215146"/>
              <a:chOff x="3080000" y="3727500"/>
              <a:chExt cx="99625" cy="109875"/>
            </a:xfrm>
          </p:grpSpPr>
          <p:sp>
            <p:nvSpPr>
              <p:cNvPr id="113" name="Google Shape;113;p3"/>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7" name="Google Shape;117;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8" name="Google Shape;118;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9" name="Google Shape;119;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0"/>
        <p:cNvGrpSpPr/>
        <p:nvPr/>
      </p:nvGrpSpPr>
      <p:grpSpPr>
        <a:xfrm>
          <a:off x="0" y="0"/>
          <a:ext cx="0" cy="0"/>
          <a:chOff x="0" y="0"/>
          <a:chExt cx="0" cy="0"/>
        </a:xfrm>
      </p:grpSpPr>
      <p:grpSp>
        <p:nvGrpSpPr>
          <p:cNvPr id="121" name="Google Shape;121;p4"/>
          <p:cNvGrpSpPr/>
          <p:nvPr/>
        </p:nvGrpSpPr>
        <p:grpSpPr>
          <a:xfrm>
            <a:off x="-9" y="-31"/>
            <a:ext cx="9143740" cy="5141097"/>
            <a:chOff x="238125" y="845075"/>
            <a:chExt cx="7140200" cy="4014600"/>
          </a:xfrm>
        </p:grpSpPr>
        <p:sp>
          <p:nvSpPr>
            <p:cNvPr id="122" name="Google Shape;122;p4"/>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4"/>
          <p:cNvGrpSpPr/>
          <p:nvPr/>
        </p:nvGrpSpPr>
        <p:grpSpPr>
          <a:xfrm>
            <a:off x="615560" y="324252"/>
            <a:ext cx="8363190" cy="4443748"/>
            <a:chOff x="615560" y="324252"/>
            <a:chExt cx="8363190" cy="4443748"/>
          </a:xfrm>
        </p:grpSpPr>
        <p:grpSp>
          <p:nvGrpSpPr>
            <p:cNvPr id="160" name="Google Shape;160;p4"/>
            <p:cNvGrpSpPr/>
            <p:nvPr/>
          </p:nvGrpSpPr>
          <p:grpSpPr>
            <a:xfrm>
              <a:off x="8874850" y="3912550"/>
              <a:ext cx="103900" cy="115875"/>
              <a:chOff x="1385075" y="3682325"/>
              <a:chExt cx="103900" cy="115875"/>
            </a:xfrm>
          </p:grpSpPr>
          <p:sp>
            <p:nvSpPr>
              <p:cNvPr id="161" name="Google Shape;161;p4"/>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4"/>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4"/>
            <p:cNvGrpSpPr/>
            <p:nvPr/>
          </p:nvGrpSpPr>
          <p:grpSpPr>
            <a:xfrm>
              <a:off x="615560" y="324252"/>
              <a:ext cx="195076" cy="215146"/>
              <a:chOff x="3080000" y="3727500"/>
              <a:chExt cx="99625" cy="109875"/>
            </a:xfrm>
          </p:grpSpPr>
          <p:sp>
            <p:nvSpPr>
              <p:cNvPr id="166" name="Google Shape;166;p4"/>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 name="Google Shape;17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2"/>
        <p:cNvGrpSpPr/>
        <p:nvPr/>
      </p:nvGrpSpPr>
      <p:grpSpPr>
        <a:xfrm>
          <a:off x="0" y="0"/>
          <a:ext cx="0" cy="0"/>
          <a:chOff x="0" y="0"/>
          <a:chExt cx="0" cy="0"/>
        </a:xfrm>
      </p:grpSpPr>
      <p:grpSp>
        <p:nvGrpSpPr>
          <p:cNvPr id="173" name="Google Shape;173;p5"/>
          <p:cNvGrpSpPr/>
          <p:nvPr/>
        </p:nvGrpSpPr>
        <p:grpSpPr>
          <a:xfrm>
            <a:off x="-9" y="-31"/>
            <a:ext cx="9143740" cy="5141097"/>
            <a:chOff x="238125" y="845075"/>
            <a:chExt cx="7140200" cy="4014600"/>
          </a:xfrm>
        </p:grpSpPr>
        <p:sp>
          <p:nvSpPr>
            <p:cNvPr id="174" name="Google Shape;174;p5"/>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615560" y="324252"/>
            <a:ext cx="8363190" cy="4443748"/>
            <a:chOff x="615560" y="324252"/>
            <a:chExt cx="8363190" cy="4443748"/>
          </a:xfrm>
        </p:grpSpPr>
        <p:grpSp>
          <p:nvGrpSpPr>
            <p:cNvPr id="212" name="Google Shape;212;p5"/>
            <p:cNvGrpSpPr/>
            <p:nvPr/>
          </p:nvGrpSpPr>
          <p:grpSpPr>
            <a:xfrm>
              <a:off x="8874850" y="3912550"/>
              <a:ext cx="103900" cy="115875"/>
              <a:chOff x="1385075" y="3682325"/>
              <a:chExt cx="103900" cy="115875"/>
            </a:xfrm>
          </p:grpSpPr>
          <p:sp>
            <p:nvSpPr>
              <p:cNvPr id="213" name="Google Shape;213;p5"/>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5"/>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5"/>
            <p:cNvGrpSpPr/>
            <p:nvPr/>
          </p:nvGrpSpPr>
          <p:grpSpPr>
            <a:xfrm>
              <a:off x="615560" y="324252"/>
              <a:ext cx="195076" cy="215146"/>
              <a:chOff x="3080000" y="3727500"/>
              <a:chExt cx="99625" cy="109875"/>
            </a:xfrm>
          </p:grpSpPr>
          <p:sp>
            <p:nvSpPr>
              <p:cNvPr id="218" name="Google Shape;218;p5"/>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2" name="Google Shape;222;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3" name="Google Shape;223;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24" name="Google Shape;224;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227"/>
        <p:cNvGrpSpPr/>
        <p:nvPr/>
      </p:nvGrpSpPr>
      <p:grpSpPr>
        <a:xfrm>
          <a:off x="0" y="0"/>
          <a:ext cx="0" cy="0"/>
          <a:chOff x="0" y="0"/>
          <a:chExt cx="0" cy="0"/>
        </a:xfrm>
      </p:grpSpPr>
      <p:grpSp>
        <p:nvGrpSpPr>
          <p:cNvPr id="228" name="Google Shape;228;p6"/>
          <p:cNvGrpSpPr/>
          <p:nvPr/>
        </p:nvGrpSpPr>
        <p:grpSpPr>
          <a:xfrm>
            <a:off x="-9" y="-31"/>
            <a:ext cx="9143740" cy="5141097"/>
            <a:chOff x="238125" y="845075"/>
            <a:chExt cx="7140200" cy="4014600"/>
          </a:xfrm>
        </p:grpSpPr>
        <p:sp>
          <p:nvSpPr>
            <p:cNvPr id="229" name="Google Shape;229;p6"/>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6"/>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6"/>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6"/>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6"/>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6"/>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615560" y="324252"/>
            <a:ext cx="8363190" cy="4443748"/>
            <a:chOff x="615560" y="324252"/>
            <a:chExt cx="8363190" cy="4443748"/>
          </a:xfrm>
        </p:grpSpPr>
        <p:grpSp>
          <p:nvGrpSpPr>
            <p:cNvPr id="267" name="Google Shape;267;p6"/>
            <p:cNvGrpSpPr/>
            <p:nvPr/>
          </p:nvGrpSpPr>
          <p:grpSpPr>
            <a:xfrm>
              <a:off x="8874850" y="3912550"/>
              <a:ext cx="103900" cy="115875"/>
              <a:chOff x="1385075" y="3682325"/>
              <a:chExt cx="103900" cy="115875"/>
            </a:xfrm>
          </p:grpSpPr>
          <p:sp>
            <p:nvSpPr>
              <p:cNvPr id="268" name="Google Shape;268;p6"/>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6"/>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6"/>
            <p:cNvGrpSpPr/>
            <p:nvPr/>
          </p:nvGrpSpPr>
          <p:grpSpPr>
            <a:xfrm>
              <a:off x="615560" y="324252"/>
              <a:ext cx="195076" cy="215146"/>
              <a:chOff x="3080000" y="3727500"/>
              <a:chExt cx="99625" cy="109875"/>
            </a:xfrm>
          </p:grpSpPr>
          <p:sp>
            <p:nvSpPr>
              <p:cNvPr id="273" name="Google Shape;273;p6"/>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7" name="Google Shape;277;p6"/>
          <p:cNvSpPr txBox="1">
            <a:spLocks noGrp="1"/>
          </p:cNvSpPr>
          <p:nvPr>
            <p:ph type="title"/>
          </p:nvPr>
        </p:nvSpPr>
        <p:spPr>
          <a:xfrm>
            <a:off x="720000" y="506450"/>
            <a:ext cx="7704000" cy="5115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8"/>
        <p:cNvGrpSpPr/>
        <p:nvPr/>
      </p:nvGrpSpPr>
      <p:grpSpPr>
        <a:xfrm>
          <a:off x="0" y="0"/>
          <a:ext cx="0" cy="0"/>
          <a:chOff x="0" y="0"/>
          <a:chExt cx="0" cy="0"/>
        </a:xfrm>
      </p:grpSpPr>
      <p:grpSp>
        <p:nvGrpSpPr>
          <p:cNvPr id="279" name="Google Shape;279;p7"/>
          <p:cNvGrpSpPr/>
          <p:nvPr/>
        </p:nvGrpSpPr>
        <p:grpSpPr>
          <a:xfrm>
            <a:off x="-9" y="-31"/>
            <a:ext cx="9143740" cy="5141097"/>
            <a:chOff x="238125" y="845075"/>
            <a:chExt cx="7140200" cy="4014600"/>
          </a:xfrm>
        </p:grpSpPr>
        <p:sp>
          <p:nvSpPr>
            <p:cNvPr id="280" name="Google Shape;280;p7"/>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7"/>
          <p:cNvGrpSpPr/>
          <p:nvPr/>
        </p:nvGrpSpPr>
        <p:grpSpPr>
          <a:xfrm>
            <a:off x="615560" y="324252"/>
            <a:ext cx="8363190" cy="4443748"/>
            <a:chOff x="615560" y="324252"/>
            <a:chExt cx="8363190" cy="4443748"/>
          </a:xfrm>
        </p:grpSpPr>
        <p:grpSp>
          <p:nvGrpSpPr>
            <p:cNvPr id="318" name="Google Shape;318;p7"/>
            <p:cNvGrpSpPr/>
            <p:nvPr/>
          </p:nvGrpSpPr>
          <p:grpSpPr>
            <a:xfrm>
              <a:off x="8874850" y="3912550"/>
              <a:ext cx="103900" cy="115875"/>
              <a:chOff x="1385075" y="3682325"/>
              <a:chExt cx="103900" cy="115875"/>
            </a:xfrm>
          </p:grpSpPr>
          <p:sp>
            <p:nvSpPr>
              <p:cNvPr id="319" name="Google Shape;319;p7"/>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7"/>
            <p:cNvGrpSpPr/>
            <p:nvPr/>
          </p:nvGrpSpPr>
          <p:grpSpPr>
            <a:xfrm>
              <a:off x="615560" y="324252"/>
              <a:ext cx="195076" cy="215146"/>
              <a:chOff x="3080000" y="3727500"/>
              <a:chExt cx="99625" cy="109875"/>
            </a:xfrm>
          </p:grpSpPr>
          <p:sp>
            <p:nvSpPr>
              <p:cNvPr id="324" name="Google Shape;324;p7"/>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8" name="Google Shape;328;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0"/>
        <p:cNvGrpSpPr/>
        <p:nvPr/>
      </p:nvGrpSpPr>
      <p:grpSpPr>
        <a:xfrm>
          <a:off x="0" y="0"/>
          <a:ext cx="0" cy="0"/>
          <a:chOff x="0" y="0"/>
          <a:chExt cx="0" cy="0"/>
        </a:xfrm>
      </p:grpSpPr>
      <p:grpSp>
        <p:nvGrpSpPr>
          <p:cNvPr id="331" name="Google Shape;331;p8"/>
          <p:cNvGrpSpPr/>
          <p:nvPr/>
        </p:nvGrpSpPr>
        <p:grpSpPr>
          <a:xfrm>
            <a:off x="-9" y="-31"/>
            <a:ext cx="9143740" cy="5141097"/>
            <a:chOff x="238125" y="845075"/>
            <a:chExt cx="7140200" cy="4014600"/>
          </a:xfrm>
        </p:grpSpPr>
        <p:sp>
          <p:nvSpPr>
            <p:cNvPr id="332" name="Google Shape;332;p8"/>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8"/>
          <p:cNvGrpSpPr/>
          <p:nvPr/>
        </p:nvGrpSpPr>
        <p:grpSpPr>
          <a:xfrm>
            <a:off x="615560" y="324252"/>
            <a:ext cx="8363190" cy="4443748"/>
            <a:chOff x="615560" y="324252"/>
            <a:chExt cx="8363190" cy="4443748"/>
          </a:xfrm>
        </p:grpSpPr>
        <p:grpSp>
          <p:nvGrpSpPr>
            <p:cNvPr id="370" name="Google Shape;370;p8"/>
            <p:cNvGrpSpPr/>
            <p:nvPr/>
          </p:nvGrpSpPr>
          <p:grpSpPr>
            <a:xfrm>
              <a:off x="8874850" y="3912550"/>
              <a:ext cx="103900" cy="115875"/>
              <a:chOff x="1385075" y="3682325"/>
              <a:chExt cx="103900" cy="115875"/>
            </a:xfrm>
          </p:grpSpPr>
          <p:sp>
            <p:nvSpPr>
              <p:cNvPr id="371" name="Google Shape;371;p8"/>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8"/>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8"/>
            <p:cNvGrpSpPr/>
            <p:nvPr/>
          </p:nvGrpSpPr>
          <p:grpSpPr>
            <a:xfrm>
              <a:off x="615560" y="324252"/>
              <a:ext cx="195076" cy="215146"/>
              <a:chOff x="3080000" y="3727500"/>
              <a:chExt cx="99625" cy="109875"/>
            </a:xfrm>
          </p:grpSpPr>
          <p:sp>
            <p:nvSpPr>
              <p:cNvPr id="376" name="Google Shape;376;p8"/>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1"/>
        <p:cNvGrpSpPr/>
        <p:nvPr/>
      </p:nvGrpSpPr>
      <p:grpSpPr>
        <a:xfrm>
          <a:off x="0" y="0"/>
          <a:ext cx="0" cy="0"/>
          <a:chOff x="0" y="0"/>
          <a:chExt cx="0" cy="0"/>
        </a:xfrm>
      </p:grpSpPr>
      <p:grpSp>
        <p:nvGrpSpPr>
          <p:cNvPr id="382" name="Google Shape;382;p9"/>
          <p:cNvGrpSpPr/>
          <p:nvPr/>
        </p:nvGrpSpPr>
        <p:grpSpPr>
          <a:xfrm>
            <a:off x="-9" y="-31"/>
            <a:ext cx="9143740" cy="5141097"/>
            <a:chOff x="238125" y="845075"/>
            <a:chExt cx="7140200" cy="4014600"/>
          </a:xfrm>
        </p:grpSpPr>
        <p:sp>
          <p:nvSpPr>
            <p:cNvPr id="383" name="Google Shape;383;p9"/>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615560" y="324252"/>
            <a:ext cx="8363190" cy="4443748"/>
            <a:chOff x="615560" y="324252"/>
            <a:chExt cx="8363190" cy="4443748"/>
          </a:xfrm>
        </p:grpSpPr>
        <p:grpSp>
          <p:nvGrpSpPr>
            <p:cNvPr id="421" name="Google Shape;421;p9"/>
            <p:cNvGrpSpPr/>
            <p:nvPr/>
          </p:nvGrpSpPr>
          <p:grpSpPr>
            <a:xfrm>
              <a:off x="8874850" y="3912550"/>
              <a:ext cx="103900" cy="115875"/>
              <a:chOff x="1385075" y="3682325"/>
              <a:chExt cx="103900" cy="115875"/>
            </a:xfrm>
          </p:grpSpPr>
          <p:sp>
            <p:nvSpPr>
              <p:cNvPr id="422" name="Google Shape;422;p9"/>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9"/>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9"/>
            <p:cNvGrpSpPr/>
            <p:nvPr/>
          </p:nvGrpSpPr>
          <p:grpSpPr>
            <a:xfrm>
              <a:off x="615560" y="324252"/>
              <a:ext cx="195076" cy="215146"/>
              <a:chOff x="3080000" y="3727500"/>
              <a:chExt cx="99625" cy="109875"/>
            </a:xfrm>
          </p:grpSpPr>
          <p:sp>
            <p:nvSpPr>
              <p:cNvPr id="427" name="Google Shape;427;p9"/>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1" name="Google Shape;431;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2" name="Google Shape;432;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3"/>
        <p:cNvGrpSpPr/>
        <p:nvPr/>
      </p:nvGrpSpPr>
      <p:grpSpPr>
        <a:xfrm>
          <a:off x="0" y="0"/>
          <a:ext cx="0" cy="0"/>
          <a:chOff x="0" y="0"/>
          <a:chExt cx="0" cy="0"/>
        </a:xfrm>
      </p:grpSpPr>
      <p:grpSp>
        <p:nvGrpSpPr>
          <p:cNvPr id="434" name="Google Shape;434;p10"/>
          <p:cNvGrpSpPr/>
          <p:nvPr/>
        </p:nvGrpSpPr>
        <p:grpSpPr>
          <a:xfrm>
            <a:off x="-9" y="-31"/>
            <a:ext cx="9143740" cy="5141097"/>
            <a:chOff x="238125" y="845075"/>
            <a:chExt cx="7140200" cy="4014600"/>
          </a:xfrm>
        </p:grpSpPr>
        <p:sp>
          <p:nvSpPr>
            <p:cNvPr id="435" name="Google Shape;435;p10"/>
            <p:cNvSpPr/>
            <p:nvPr/>
          </p:nvSpPr>
          <p:spPr>
            <a:xfrm>
              <a:off x="238125" y="845075"/>
              <a:ext cx="7137075" cy="4012375"/>
            </a:xfrm>
            <a:custGeom>
              <a:avLst/>
              <a:gdLst/>
              <a:ahLst/>
              <a:cxnLst/>
              <a:rect l="l" t="t" r="r" b="b"/>
              <a:pathLst>
                <a:path w="285483" h="160495" extrusionOk="0">
                  <a:moveTo>
                    <a:pt x="6745" y="321"/>
                  </a:moveTo>
                  <a:lnTo>
                    <a:pt x="6745" y="6406"/>
                  </a:lnTo>
                  <a:lnTo>
                    <a:pt x="339" y="6406"/>
                  </a:lnTo>
                  <a:lnTo>
                    <a:pt x="339" y="321"/>
                  </a:lnTo>
                  <a:close/>
                  <a:moveTo>
                    <a:pt x="13471" y="321"/>
                  </a:moveTo>
                  <a:lnTo>
                    <a:pt x="13471" y="6406"/>
                  </a:lnTo>
                  <a:lnTo>
                    <a:pt x="7066" y="6406"/>
                  </a:lnTo>
                  <a:lnTo>
                    <a:pt x="7066" y="321"/>
                  </a:lnTo>
                  <a:close/>
                  <a:moveTo>
                    <a:pt x="20198" y="321"/>
                  </a:moveTo>
                  <a:lnTo>
                    <a:pt x="20198" y="6406"/>
                  </a:lnTo>
                  <a:lnTo>
                    <a:pt x="13810" y="6406"/>
                  </a:lnTo>
                  <a:lnTo>
                    <a:pt x="13810" y="321"/>
                  </a:lnTo>
                  <a:close/>
                  <a:moveTo>
                    <a:pt x="26942" y="321"/>
                  </a:moveTo>
                  <a:lnTo>
                    <a:pt x="26942" y="6406"/>
                  </a:lnTo>
                  <a:lnTo>
                    <a:pt x="20537" y="6406"/>
                  </a:lnTo>
                  <a:lnTo>
                    <a:pt x="20537" y="321"/>
                  </a:lnTo>
                  <a:close/>
                  <a:moveTo>
                    <a:pt x="33669" y="321"/>
                  </a:moveTo>
                  <a:lnTo>
                    <a:pt x="33669" y="6406"/>
                  </a:lnTo>
                  <a:lnTo>
                    <a:pt x="27281" y="6406"/>
                  </a:lnTo>
                  <a:lnTo>
                    <a:pt x="27281" y="321"/>
                  </a:lnTo>
                  <a:close/>
                  <a:moveTo>
                    <a:pt x="40414" y="321"/>
                  </a:moveTo>
                  <a:lnTo>
                    <a:pt x="40414" y="6406"/>
                  </a:lnTo>
                  <a:lnTo>
                    <a:pt x="34008" y="6406"/>
                  </a:lnTo>
                  <a:lnTo>
                    <a:pt x="34008" y="321"/>
                  </a:lnTo>
                  <a:close/>
                  <a:moveTo>
                    <a:pt x="47140" y="321"/>
                  </a:moveTo>
                  <a:lnTo>
                    <a:pt x="47140" y="6406"/>
                  </a:lnTo>
                  <a:lnTo>
                    <a:pt x="40753" y="6406"/>
                  </a:lnTo>
                  <a:lnTo>
                    <a:pt x="40753" y="321"/>
                  </a:lnTo>
                  <a:close/>
                  <a:moveTo>
                    <a:pt x="53885" y="321"/>
                  </a:moveTo>
                  <a:lnTo>
                    <a:pt x="53885" y="6406"/>
                  </a:lnTo>
                  <a:lnTo>
                    <a:pt x="47479" y="6406"/>
                  </a:lnTo>
                  <a:lnTo>
                    <a:pt x="47479" y="321"/>
                  </a:lnTo>
                  <a:close/>
                  <a:moveTo>
                    <a:pt x="60611" y="321"/>
                  </a:moveTo>
                  <a:lnTo>
                    <a:pt x="60611" y="6406"/>
                  </a:lnTo>
                  <a:lnTo>
                    <a:pt x="54206" y="6406"/>
                  </a:lnTo>
                  <a:lnTo>
                    <a:pt x="54206" y="321"/>
                  </a:lnTo>
                  <a:close/>
                  <a:moveTo>
                    <a:pt x="67338" y="321"/>
                  </a:moveTo>
                  <a:lnTo>
                    <a:pt x="67338" y="6406"/>
                  </a:lnTo>
                  <a:lnTo>
                    <a:pt x="60950" y="6406"/>
                  </a:lnTo>
                  <a:lnTo>
                    <a:pt x="60950" y="321"/>
                  </a:lnTo>
                  <a:close/>
                  <a:moveTo>
                    <a:pt x="74083" y="321"/>
                  </a:moveTo>
                  <a:lnTo>
                    <a:pt x="74083" y="6406"/>
                  </a:lnTo>
                  <a:lnTo>
                    <a:pt x="67677" y="6406"/>
                  </a:lnTo>
                  <a:lnTo>
                    <a:pt x="67677" y="321"/>
                  </a:lnTo>
                  <a:close/>
                  <a:moveTo>
                    <a:pt x="80809" y="321"/>
                  </a:moveTo>
                  <a:lnTo>
                    <a:pt x="80809" y="6406"/>
                  </a:lnTo>
                  <a:lnTo>
                    <a:pt x="74422" y="6406"/>
                  </a:lnTo>
                  <a:lnTo>
                    <a:pt x="74422" y="321"/>
                  </a:lnTo>
                  <a:close/>
                  <a:moveTo>
                    <a:pt x="87554" y="321"/>
                  </a:moveTo>
                  <a:lnTo>
                    <a:pt x="87554" y="6406"/>
                  </a:lnTo>
                  <a:lnTo>
                    <a:pt x="81148" y="6406"/>
                  </a:lnTo>
                  <a:lnTo>
                    <a:pt x="81148" y="321"/>
                  </a:lnTo>
                  <a:close/>
                  <a:moveTo>
                    <a:pt x="94281" y="321"/>
                  </a:moveTo>
                  <a:lnTo>
                    <a:pt x="94281" y="6406"/>
                  </a:lnTo>
                  <a:lnTo>
                    <a:pt x="87893" y="6406"/>
                  </a:lnTo>
                  <a:lnTo>
                    <a:pt x="87893" y="321"/>
                  </a:lnTo>
                  <a:close/>
                  <a:moveTo>
                    <a:pt x="101025" y="321"/>
                  </a:moveTo>
                  <a:lnTo>
                    <a:pt x="101025" y="6406"/>
                  </a:lnTo>
                  <a:lnTo>
                    <a:pt x="94620" y="6406"/>
                  </a:lnTo>
                  <a:lnTo>
                    <a:pt x="94620" y="321"/>
                  </a:lnTo>
                  <a:close/>
                  <a:moveTo>
                    <a:pt x="107752" y="321"/>
                  </a:moveTo>
                  <a:lnTo>
                    <a:pt x="107752" y="6406"/>
                  </a:lnTo>
                  <a:lnTo>
                    <a:pt x="101346" y="6406"/>
                  </a:lnTo>
                  <a:lnTo>
                    <a:pt x="101346" y="321"/>
                  </a:lnTo>
                  <a:close/>
                  <a:moveTo>
                    <a:pt x="114478" y="321"/>
                  </a:moveTo>
                  <a:lnTo>
                    <a:pt x="114478" y="6406"/>
                  </a:lnTo>
                  <a:lnTo>
                    <a:pt x="108091" y="6406"/>
                  </a:lnTo>
                  <a:lnTo>
                    <a:pt x="108091" y="321"/>
                  </a:lnTo>
                  <a:close/>
                  <a:moveTo>
                    <a:pt x="121223" y="321"/>
                  </a:moveTo>
                  <a:lnTo>
                    <a:pt x="121223" y="6406"/>
                  </a:lnTo>
                  <a:lnTo>
                    <a:pt x="114817" y="6406"/>
                  </a:lnTo>
                  <a:lnTo>
                    <a:pt x="114817" y="321"/>
                  </a:lnTo>
                  <a:close/>
                  <a:moveTo>
                    <a:pt x="127950" y="321"/>
                  </a:moveTo>
                  <a:lnTo>
                    <a:pt x="127950" y="6406"/>
                  </a:lnTo>
                  <a:lnTo>
                    <a:pt x="121562" y="6406"/>
                  </a:lnTo>
                  <a:lnTo>
                    <a:pt x="121562" y="321"/>
                  </a:lnTo>
                  <a:close/>
                  <a:moveTo>
                    <a:pt x="134694" y="321"/>
                  </a:moveTo>
                  <a:lnTo>
                    <a:pt x="134694" y="6406"/>
                  </a:lnTo>
                  <a:lnTo>
                    <a:pt x="128289" y="6406"/>
                  </a:lnTo>
                  <a:lnTo>
                    <a:pt x="128289" y="321"/>
                  </a:lnTo>
                  <a:close/>
                  <a:moveTo>
                    <a:pt x="141421" y="321"/>
                  </a:moveTo>
                  <a:lnTo>
                    <a:pt x="141421" y="6406"/>
                  </a:lnTo>
                  <a:lnTo>
                    <a:pt x="135033" y="6406"/>
                  </a:lnTo>
                  <a:lnTo>
                    <a:pt x="135033" y="321"/>
                  </a:lnTo>
                  <a:close/>
                  <a:moveTo>
                    <a:pt x="148148" y="321"/>
                  </a:moveTo>
                  <a:lnTo>
                    <a:pt x="148148" y="6406"/>
                  </a:lnTo>
                  <a:lnTo>
                    <a:pt x="141760" y="6406"/>
                  </a:lnTo>
                  <a:lnTo>
                    <a:pt x="141760" y="321"/>
                  </a:lnTo>
                  <a:close/>
                  <a:moveTo>
                    <a:pt x="154892" y="321"/>
                  </a:moveTo>
                  <a:lnTo>
                    <a:pt x="154892" y="6406"/>
                  </a:lnTo>
                  <a:lnTo>
                    <a:pt x="148487" y="6406"/>
                  </a:lnTo>
                  <a:lnTo>
                    <a:pt x="148487" y="321"/>
                  </a:lnTo>
                  <a:close/>
                  <a:moveTo>
                    <a:pt x="161619" y="321"/>
                  </a:moveTo>
                  <a:lnTo>
                    <a:pt x="161619" y="6406"/>
                  </a:lnTo>
                  <a:lnTo>
                    <a:pt x="155231" y="6406"/>
                  </a:lnTo>
                  <a:lnTo>
                    <a:pt x="155231" y="321"/>
                  </a:lnTo>
                  <a:close/>
                  <a:moveTo>
                    <a:pt x="168363" y="321"/>
                  </a:moveTo>
                  <a:lnTo>
                    <a:pt x="168363" y="6406"/>
                  </a:lnTo>
                  <a:lnTo>
                    <a:pt x="161958" y="6406"/>
                  </a:lnTo>
                  <a:lnTo>
                    <a:pt x="161958" y="321"/>
                  </a:lnTo>
                  <a:close/>
                  <a:moveTo>
                    <a:pt x="175090" y="321"/>
                  </a:moveTo>
                  <a:lnTo>
                    <a:pt x="175090" y="6406"/>
                  </a:lnTo>
                  <a:lnTo>
                    <a:pt x="168702" y="6406"/>
                  </a:lnTo>
                  <a:lnTo>
                    <a:pt x="168702" y="321"/>
                  </a:lnTo>
                  <a:close/>
                  <a:moveTo>
                    <a:pt x="181834" y="321"/>
                  </a:moveTo>
                  <a:lnTo>
                    <a:pt x="181834" y="6406"/>
                  </a:lnTo>
                  <a:lnTo>
                    <a:pt x="175429" y="6406"/>
                  </a:lnTo>
                  <a:lnTo>
                    <a:pt x="175429" y="321"/>
                  </a:lnTo>
                  <a:close/>
                  <a:moveTo>
                    <a:pt x="188561" y="321"/>
                  </a:moveTo>
                  <a:lnTo>
                    <a:pt x="188561" y="6406"/>
                  </a:lnTo>
                  <a:lnTo>
                    <a:pt x="182173" y="6406"/>
                  </a:lnTo>
                  <a:lnTo>
                    <a:pt x="182173" y="321"/>
                  </a:lnTo>
                  <a:close/>
                  <a:moveTo>
                    <a:pt x="195288" y="321"/>
                  </a:moveTo>
                  <a:lnTo>
                    <a:pt x="195288" y="6406"/>
                  </a:lnTo>
                  <a:lnTo>
                    <a:pt x="188900" y="6406"/>
                  </a:lnTo>
                  <a:lnTo>
                    <a:pt x="188900" y="321"/>
                  </a:lnTo>
                  <a:close/>
                  <a:moveTo>
                    <a:pt x="202032" y="321"/>
                  </a:moveTo>
                  <a:lnTo>
                    <a:pt x="202032" y="6406"/>
                  </a:lnTo>
                  <a:lnTo>
                    <a:pt x="195627" y="6406"/>
                  </a:lnTo>
                  <a:lnTo>
                    <a:pt x="195627" y="321"/>
                  </a:lnTo>
                  <a:close/>
                  <a:moveTo>
                    <a:pt x="208759" y="321"/>
                  </a:moveTo>
                  <a:lnTo>
                    <a:pt x="208759" y="6406"/>
                  </a:lnTo>
                  <a:lnTo>
                    <a:pt x="202371" y="6406"/>
                  </a:lnTo>
                  <a:lnTo>
                    <a:pt x="202371" y="321"/>
                  </a:lnTo>
                  <a:close/>
                  <a:moveTo>
                    <a:pt x="215504" y="321"/>
                  </a:moveTo>
                  <a:lnTo>
                    <a:pt x="215504" y="6406"/>
                  </a:lnTo>
                  <a:lnTo>
                    <a:pt x="209098" y="6406"/>
                  </a:lnTo>
                  <a:lnTo>
                    <a:pt x="209098" y="321"/>
                  </a:lnTo>
                  <a:close/>
                  <a:moveTo>
                    <a:pt x="222230" y="321"/>
                  </a:moveTo>
                  <a:lnTo>
                    <a:pt x="222230" y="6406"/>
                  </a:lnTo>
                  <a:lnTo>
                    <a:pt x="215843" y="6406"/>
                  </a:lnTo>
                  <a:lnTo>
                    <a:pt x="215843" y="321"/>
                  </a:lnTo>
                  <a:close/>
                  <a:moveTo>
                    <a:pt x="228975" y="321"/>
                  </a:moveTo>
                  <a:lnTo>
                    <a:pt x="228975" y="6406"/>
                  </a:lnTo>
                  <a:lnTo>
                    <a:pt x="222569" y="6406"/>
                  </a:lnTo>
                  <a:lnTo>
                    <a:pt x="222569" y="321"/>
                  </a:lnTo>
                  <a:close/>
                  <a:moveTo>
                    <a:pt x="235701" y="321"/>
                  </a:moveTo>
                  <a:lnTo>
                    <a:pt x="235701" y="6406"/>
                  </a:lnTo>
                  <a:lnTo>
                    <a:pt x="229296" y="6406"/>
                  </a:lnTo>
                  <a:lnTo>
                    <a:pt x="229296" y="321"/>
                  </a:lnTo>
                  <a:close/>
                  <a:moveTo>
                    <a:pt x="242428" y="321"/>
                  </a:moveTo>
                  <a:lnTo>
                    <a:pt x="242428" y="6406"/>
                  </a:lnTo>
                  <a:lnTo>
                    <a:pt x="236040" y="6406"/>
                  </a:lnTo>
                  <a:lnTo>
                    <a:pt x="236040" y="321"/>
                  </a:lnTo>
                  <a:close/>
                  <a:moveTo>
                    <a:pt x="249173" y="321"/>
                  </a:moveTo>
                  <a:lnTo>
                    <a:pt x="249173" y="6406"/>
                  </a:lnTo>
                  <a:lnTo>
                    <a:pt x="242767" y="6406"/>
                  </a:lnTo>
                  <a:lnTo>
                    <a:pt x="242767" y="321"/>
                  </a:lnTo>
                  <a:close/>
                  <a:moveTo>
                    <a:pt x="255899" y="321"/>
                  </a:moveTo>
                  <a:lnTo>
                    <a:pt x="255899" y="6406"/>
                  </a:lnTo>
                  <a:lnTo>
                    <a:pt x="249512" y="6406"/>
                  </a:lnTo>
                  <a:lnTo>
                    <a:pt x="249512" y="321"/>
                  </a:lnTo>
                  <a:close/>
                  <a:moveTo>
                    <a:pt x="262644" y="321"/>
                  </a:moveTo>
                  <a:lnTo>
                    <a:pt x="262644" y="6406"/>
                  </a:lnTo>
                  <a:lnTo>
                    <a:pt x="256238" y="6406"/>
                  </a:lnTo>
                  <a:lnTo>
                    <a:pt x="256238" y="321"/>
                  </a:lnTo>
                  <a:close/>
                  <a:moveTo>
                    <a:pt x="269370" y="321"/>
                  </a:moveTo>
                  <a:lnTo>
                    <a:pt x="269370" y="6406"/>
                  </a:lnTo>
                  <a:lnTo>
                    <a:pt x="262983" y="6406"/>
                  </a:lnTo>
                  <a:lnTo>
                    <a:pt x="262983" y="321"/>
                  </a:lnTo>
                  <a:close/>
                  <a:moveTo>
                    <a:pt x="276115" y="321"/>
                  </a:moveTo>
                  <a:lnTo>
                    <a:pt x="276115" y="6406"/>
                  </a:lnTo>
                  <a:lnTo>
                    <a:pt x="269709" y="6406"/>
                  </a:lnTo>
                  <a:lnTo>
                    <a:pt x="269709" y="321"/>
                  </a:lnTo>
                  <a:close/>
                  <a:moveTo>
                    <a:pt x="282842" y="321"/>
                  </a:moveTo>
                  <a:lnTo>
                    <a:pt x="282842" y="6406"/>
                  </a:lnTo>
                  <a:lnTo>
                    <a:pt x="276436" y="6406"/>
                  </a:lnTo>
                  <a:lnTo>
                    <a:pt x="276436" y="321"/>
                  </a:lnTo>
                  <a:close/>
                  <a:moveTo>
                    <a:pt x="6745" y="6727"/>
                  </a:moveTo>
                  <a:lnTo>
                    <a:pt x="6745" y="12811"/>
                  </a:lnTo>
                  <a:lnTo>
                    <a:pt x="339" y="12811"/>
                  </a:lnTo>
                  <a:lnTo>
                    <a:pt x="339" y="6727"/>
                  </a:lnTo>
                  <a:close/>
                  <a:moveTo>
                    <a:pt x="13471" y="6727"/>
                  </a:moveTo>
                  <a:lnTo>
                    <a:pt x="13471" y="12811"/>
                  </a:lnTo>
                  <a:lnTo>
                    <a:pt x="7066" y="12811"/>
                  </a:lnTo>
                  <a:lnTo>
                    <a:pt x="7066" y="6727"/>
                  </a:lnTo>
                  <a:close/>
                  <a:moveTo>
                    <a:pt x="20198" y="6727"/>
                  </a:moveTo>
                  <a:lnTo>
                    <a:pt x="20198" y="12811"/>
                  </a:lnTo>
                  <a:lnTo>
                    <a:pt x="13810" y="12811"/>
                  </a:lnTo>
                  <a:lnTo>
                    <a:pt x="13810" y="6727"/>
                  </a:lnTo>
                  <a:close/>
                  <a:moveTo>
                    <a:pt x="26942" y="6727"/>
                  </a:moveTo>
                  <a:lnTo>
                    <a:pt x="26942" y="12811"/>
                  </a:lnTo>
                  <a:lnTo>
                    <a:pt x="20537" y="12811"/>
                  </a:lnTo>
                  <a:lnTo>
                    <a:pt x="20537" y="6727"/>
                  </a:lnTo>
                  <a:close/>
                  <a:moveTo>
                    <a:pt x="33669" y="6727"/>
                  </a:moveTo>
                  <a:lnTo>
                    <a:pt x="33669" y="12811"/>
                  </a:lnTo>
                  <a:lnTo>
                    <a:pt x="27281" y="12811"/>
                  </a:lnTo>
                  <a:lnTo>
                    <a:pt x="27281" y="6727"/>
                  </a:lnTo>
                  <a:close/>
                  <a:moveTo>
                    <a:pt x="40414" y="6727"/>
                  </a:moveTo>
                  <a:lnTo>
                    <a:pt x="40414" y="12811"/>
                  </a:lnTo>
                  <a:lnTo>
                    <a:pt x="34008" y="12811"/>
                  </a:lnTo>
                  <a:lnTo>
                    <a:pt x="34008" y="6727"/>
                  </a:lnTo>
                  <a:close/>
                  <a:moveTo>
                    <a:pt x="47140" y="6727"/>
                  </a:moveTo>
                  <a:lnTo>
                    <a:pt x="47140" y="12811"/>
                  </a:lnTo>
                  <a:lnTo>
                    <a:pt x="40753" y="12811"/>
                  </a:lnTo>
                  <a:lnTo>
                    <a:pt x="40753" y="6727"/>
                  </a:lnTo>
                  <a:close/>
                  <a:moveTo>
                    <a:pt x="53885" y="6727"/>
                  </a:moveTo>
                  <a:lnTo>
                    <a:pt x="53885" y="12811"/>
                  </a:lnTo>
                  <a:lnTo>
                    <a:pt x="47479" y="12811"/>
                  </a:lnTo>
                  <a:lnTo>
                    <a:pt x="47479" y="6727"/>
                  </a:lnTo>
                  <a:close/>
                  <a:moveTo>
                    <a:pt x="60611" y="6727"/>
                  </a:moveTo>
                  <a:lnTo>
                    <a:pt x="60611" y="12811"/>
                  </a:lnTo>
                  <a:lnTo>
                    <a:pt x="54206" y="12811"/>
                  </a:lnTo>
                  <a:lnTo>
                    <a:pt x="54206" y="6727"/>
                  </a:lnTo>
                  <a:close/>
                  <a:moveTo>
                    <a:pt x="67338" y="6727"/>
                  </a:moveTo>
                  <a:lnTo>
                    <a:pt x="67338" y="12811"/>
                  </a:lnTo>
                  <a:lnTo>
                    <a:pt x="60950" y="12811"/>
                  </a:lnTo>
                  <a:lnTo>
                    <a:pt x="60950" y="6727"/>
                  </a:lnTo>
                  <a:close/>
                  <a:moveTo>
                    <a:pt x="74083" y="6727"/>
                  </a:moveTo>
                  <a:lnTo>
                    <a:pt x="74083" y="12811"/>
                  </a:lnTo>
                  <a:lnTo>
                    <a:pt x="67677" y="12811"/>
                  </a:lnTo>
                  <a:lnTo>
                    <a:pt x="67677" y="6727"/>
                  </a:lnTo>
                  <a:close/>
                  <a:moveTo>
                    <a:pt x="80809" y="6727"/>
                  </a:moveTo>
                  <a:lnTo>
                    <a:pt x="80809" y="12811"/>
                  </a:lnTo>
                  <a:lnTo>
                    <a:pt x="74422" y="12811"/>
                  </a:lnTo>
                  <a:lnTo>
                    <a:pt x="74422" y="6727"/>
                  </a:lnTo>
                  <a:close/>
                  <a:moveTo>
                    <a:pt x="87554" y="6727"/>
                  </a:moveTo>
                  <a:lnTo>
                    <a:pt x="87554" y="12811"/>
                  </a:lnTo>
                  <a:lnTo>
                    <a:pt x="81148" y="12811"/>
                  </a:lnTo>
                  <a:lnTo>
                    <a:pt x="81148" y="6727"/>
                  </a:lnTo>
                  <a:close/>
                  <a:moveTo>
                    <a:pt x="94281" y="6727"/>
                  </a:moveTo>
                  <a:lnTo>
                    <a:pt x="94281" y="12811"/>
                  </a:lnTo>
                  <a:lnTo>
                    <a:pt x="87893" y="12811"/>
                  </a:lnTo>
                  <a:lnTo>
                    <a:pt x="87893" y="6727"/>
                  </a:lnTo>
                  <a:close/>
                  <a:moveTo>
                    <a:pt x="101025" y="6727"/>
                  </a:moveTo>
                  <a:lnTo>
                    <a:pt x="101025" y="12811"/>
                  </a:lnTo>
                  <a:lnTo>
                    <a:pt x="94620" y="12811"/>
                  </a:lnTo>
                  <a:lnTo>
                    <a:pt x="94620" y="6727"/>
                  </a:lnTo>
                  <a:close/>
                  <a:moveTo>
                    <a:pt x="107752" y="6727"/>
                  </a:moveTo>
                  <a:lnTo>
                    <a:pt x="107752" y="12811"/>
                  </a:lnTo>
                  <a:lnTo>
                    <a:pt x="101346" y="12811"/>
                  </a:lnTo>
                  <a:lnTo>
                    <a:pt x="101346" y="6727"/>
                  </a:lnTo>
                  <a:close/>
                  <a:moveTo>
                    <a:pt x="114478" y="6727"/>
                  </a:moveTo>
                  <a:lnTo>
                    <a:pt x="114478" y="12811"/>
                  </a:lnTo>
                  <a:lnTo>
                    <a:pt x="108091" y="12811"/>
                  </a:lnTo>
                  <a:lnTo>
                    <a:pt x="108091" y="6727"/>
                  </a:lnTo>
                  <a:close/>
                  <a:moveTo>
                    <a:pt x="121223" y="6727"/>
                  </a:moveTo>
                  <a:lnTo>
                    <a:pt x="121223" y="12811"/>
                  </a:lnTo>
                  <a:lnTo>
                    <a:pt x="114817" y="12811"/>
                  </a:lnTo>
                  <a:lnTo>
                    <a:pt x="114817" y="6727"/>
                  </a:lnTo>
                  <a:close/>
                  <a:moveTo>
                    <a:pt x="127950" y="6727"/>
                  </a:moveTo>
                  <a:lnTo>
                    <a:pt x="127950" y="12811"/>
                  </a:lnTo>
                  <a:lnTo>
                    <a:pt x="121562" y="12811"/>
                  </a:lnTo>
                  <a:lnTo>
                    <a:pt x="121562" y="6727"/>
                  </a:lnTo>
                  <a:close/>
                  <a:moveTo>
                    <a:pt x="134694" y="6727"/>
                  </a:moveTo>
                  <a:lnTo>
                    <a:pt x="134694" y="12811"/>
                  </a:lnTo>
                  <a:lnTo>
                    <a:pt x="128289" y="12811"/>
                  </a:lnTo>
                  <a:lnTo>
                    <a:pt x="128289" y="6727"/>
                  </a:lnTo>
                  <a:close/>
                  <a:moveTo>
                    <a:pt x="141421" y="6727"/>
                  </a:moveTo>
                  <a:lnTo>
                    <a:pt x="141421" y="12811"/>
                  </a:lnTo>
                  <a:lnTo>
                    <a:pt x="135033" y="12811"/>
                  </a:lnTo>
                  <a:lnTo>
                    <a:pt x="135033" y="6727"/>
                  </a:lnTo>
                  <a:close/>
                  <a:moveTo>
                    <a:pt x="148148" y="6727"/>
                  </a:moveTo>
                  <a:lnTo>
                    <a:pt x="148148" y="12811"/>
                  </a:lnTo>
                  <a:lnTo>
                    <a:pt x="141760" y="12811"/>
                  </a:lnTo>
                  <a:lnTo>
                    <a:pt x="141760" y="6727"/>
                  </a:lnTo>
                  <a:close/>
                  <a:moveTo>
                    <a:pt x="154892" y="6727"/>
                  </a:moveTo>
                  <a:lnTo>
                    <a:pt x="154892" y="12811"/>
                  </a:lnTo>
                  <a:lnTo>
                    <a:pt x="148487" y="12811"/>
                  </a:lnTo>
                  <a:lnTo>
                    <a:pt x="148487" y="6727"/>
                  </a:lnTo>
                  <a:close/>
                  <a:moveTo>
                    <a:pt x="161619" y="6727"/>
                  </a:moveTo>
                  <a:lnTo>
                    <a:pt x="161619" y="12811"/>
                  </a:lnTo>
                  <a:lnTo>
                    <a:pt x="155231" y="12811"/>
                  </a:lnTo>
                  <a:lnTo>
                    <a:pt x="155231" y="6727"/>
                  </a:lnTo>
                  <a:close/>
                  <a:moveTo>
                    <a:pt x="168363" y="6727"/>
                  </a:moveTo>
                  <a:lnTo>
                    <a:pt x="168363" y="12811"/>
                  </a:lnTo>
                  <a:lnTo>
                    <a:pt x="161958" y="12811"/>
                  </a:lnTo>
                  <a:lnTo>
                    <a:pt x="161958" y="6727"/>
                  </a:lnTo>
                  <a:close/>
                  <a:moveTo>
                    <a:pt x="175090" y="6727"/>
                  </a:moveTo>
                  <a:lnTo>
                    <a:pt x="175090" y="12811"/>
                  </a:lnTo>
                  <a:lnTo>
                    <a:pt x="168702" y="12811"/>
                  </a:lnTo>
                  <a:lnTo>
                    <a:pt x="168702" y="6727"/>
                  </a:lnTo>
                  <a:close/>
                  <a:moveTo>
                    <a:pt x="181834" y="6727"/>
                  </a:moveTo>
                  <a:lnTo>
                    <a:pt x="181834" y="12811"/>
                  </a:lnTo>
                  <a:lnTo>
                    <a:pt x="175429" y="12811"/>
                  </a:lnTo>
                  <a:lnTo>
                    <a:pt x="175429" y="6727"/>
                  </a:lnTo>
                  <a:close/>
                  <a:moveTo>
                    <a:pt x="188561" y="6727"/>
                  </a:moveTo>
                  <a:lnTo>
                    <a:pt x="188561" y="12811"/>
                  </a:lnTo>
                  <a:lnTo>
                    <a:pt x="182173" y="12811"/>
                  </a:lnTo>
                  <a:lnTo>
                    <a:pt x="182173" y="6727"/>
                  </a:lnTo>
                  <a:close/>
                  <a:moveTo>
                    <a:pt x="195288" y="6727"/>
                  </a:moveTo>
                  <a:lnTo>
                    <a:pt x="195288" y="12811"/>
                  </a:lnTo>
                  <a:lnTo>
                    <a:pt x="188900" y="12811"/>
                  </a:lnTo>
                  <a:lnTo>
                    <a:pt x="188900" y="6727"/>
                  </a:lnTo>
                  <a:close/>
                  <a:moveTo>
                    <a:pt x="202032" y="6727"/>
                  </a:moveTo>
                  <a:lnTo>
                    <a:pt x="202032" y="12811"/>
                  </a:lnTo>
                  <a:lnTo>
                    <a:pt x="195627" y="12811"/>
                  </a:lnTo>
                  <a:lnTo>
                    <a:pt x="195627" y="6727"/>
                  </a:lnTo>
                  <a:close/>
                  <a:moveTo>
                    <a:pt x="208759" y="6727"/>
                  </a:moveTo>
                  <a:lnTo>
                    <a:pt x="208759" y="12811"/>
                  </a:lnTo>
                  <a:lnTo>
                    <a:pt x="202371" y="12811"/>
                  </a:lnTo>
                  <a:lnTo>
                    <a:pt x="202371" y="6727"/>
                  </a:lnTo>
                  <a:close/>
                  <a:moveTo>
                    <a:pt x="215504" y="6727"/>
                  </a:moveTo>
                  <a:lnTo>
                    <a:pt x="215504" y="12811"/>
                  </a:lnTo>
                  <a:lnTo>
                    <a:pt x="209098" y="12811"/>
                  </a:lnTo>
                  <a:lnTo>
                    <a:pt x="209098" y="6727"/>
                  </a:lnTo>
                  <a:close/>
                  <a:moveTo>
                    <a:pt x="222230" y="6727"/>
                  </a:moveTo>
                  <a:lnTo>
                    <a:pt x="222230" y="12811"/>
                  </a:lnTo>
                  <a:lnTo>
                    <a:pt x="215843" y="12811"/>
                  </a:lnTo>
                  <a:lnTo>
                    <a:pt x="215843" y="6727"/>
                  </a:lnTo>
                  <a:close/>
                  <a:moveTo>
                    <a:pt x="228975" y="6727"/>
                  </a:moveTo>
                  <a:lnTo>
                    <a:pt x="228975" y="12811"/>
                  </a:lnTo>
                  <a:lnTo>
                    <a:pt x="222569" y="12811"/>
                  </a:lnTo>
                  <a:lnTo>
                    <a:pt x="222569" y="6727"/>
                  </a:lnTo>
                  <a:close/>
                  <a:moveTo>
                    <a:pt x="235701" y="6727"/>
                  </a:moveTo>
                  <a:lnTo>
                    <a:pt x="235701" y="12811"/>
                  </a:lnTo>
                  <a:lnTo>
                    <a:pt x="229296" y="12811"/>
                  </a:lnTo>
                  <a:lnTo>
                    <a:pt x="229296" y="6727"/>
                  </a:lnTo>
                  <a:close/>
                  <a:moveTo>
                    <a:pt x="242428" y="6727"/>
                  </a:moveTo>
                  <a:lnTo>
                    <a:pt x="242428" y="12811"/>
                  </a:lnTo>
                  <a:lnTo>
                    <a:pt x="236040" y="12811"/>
                  </a:lnTo>
                  <a:lnTo>
                    <a:pt x="236040" y="6727"/>
                  </a:lnTo>
                  <a:close/>
                  <a:moveTo>
                    <a:pt x="249173" y="6727"/>
                  </a:moveTo>
                  <a:lnTo>
                    <a:pt x="249173" y="12811"/>
                  </a:lnTo>
                  <a:lnTo>
                    <a:pt x="242767" y="12811"/>
                  </a:lnTo>
                  <a:lnTo>
                    <a:pt x="242767" y="6727"/>
                  </a:lnTo>
                  <a:close/>
                  <a:moveTo>
                    <a:pt x="255899" y="6727"/>
                  </a:moveTo>
                  <a:lnTo>
                    <a:pt x="255899" y="12811"/>
                  </a:lnTo>
                  <a:lnTo>
                    <a:pt x="249512" y="12811"/>
                  </a:lnTo>
                  <a:lnTo>
                    <a:pt x="249512" y="6727"/>
                  </a:lnTo>
                  <a:close/>
                  <a:moveTo>
                    <a:pt x="262644" y="6727"/>
                  </a:moveTo>
                  <a:lnTo>
                    <a:pt x="262644" y="12811"/>
                  </a:lnTo>
                  <a:lnTo>
                    <a:pt x="256238" y="12811"/>
                  </a:lnTo>
                  <a:lnTo>
                    <a:pt x="256238" y="6727"/>
                  </a:lnTo>
                  <a:close/>
                  <a:moveTo>
                    <a:pt x="269370" y="6727"/>
                  </a:moveTo>
                  <a:lnTo>
                    <a:pt x="269370" y="12811"/>
                  </a:lnTo>
                  <a:lnTo>
                    <a:pt x="262983" y="12811"/>
                  </a:lnTo>
                  <a:lnTo>
                    <a:pt x="262983" y="6727"/>
                  </a:lnTo>
                  <a:close/>
                  <a:moveTo>
                    <a:pt x="276115" y="6727"/>
                  </a:moveTo>
                  <a:lnTo>
                    <a:pt x="276115" y="12811"/>
                  </a:lnTo>
                  <a:lnTo>
                    <a:pt x="269709" y="12811"/>
                  </a:lnTo>
                  <a:lnTo>
                    <a:pt x="269709" y="6727"/>
                  </a:lnTo>
                  <a:close/>
                  <a:moveTo>
                    <a:pt x="282842" y="6727"/>
                  </a:moveTo>
                  <a:lnTo>
                    <a:pt x="282842" y="12811"/>
                  </a:lnTo>
                  <a:lnTo>
                    <a:pt x="276436" y="12811"/>
                  </a:lnTo>
                  <a:lnTo>
                    <a:pt x="276436" y="6727"/>
                  </a:lnTo>
                  <a:close/>
                  <a:moveTo>
                    <a:pt x="6745" y="13132"/>
                  </a:moveTo>
                  <a:lnTo>
                    <a:pt x="6745" y="19217"/>
                  </a:lnTo>
                  <a:lnTo>
                    <a:pt x="339" y="19217"/>
                  </a:lnTo>
                  <a:lnTo>
                    <a:pt x="339" y="13132"/>
                  </a:lnTo>
                  <a:close/>
                  <a:moveTo>
                    <a:pt x="13471" y="13132"/>
                  </a:moveTo>
                  <a:lnTo>
                    <a:pt x="13471" y="19217"/>
                  </a:lnTo>
                  <a:lnTo>
                    <a:pt x="7066" y="19217"/>
                  </a:lnTo>
                  <a:lnTo>
                    <a:pt x="7066" y="13132"/>
                  </a:lnTo>
                  <a:close/>
                  <a:moveTo>
                    <a:pt x="20198" y="13132"/>
                  </a:moveTo>
                  <a:lnTo>
                    <a:pt x="20198" y="19217"/>
                  </a:lnTo>
                  <a:lnTo>
                    <a:pt x="13810" y="19217"/>
                  </a:lnTo>
                  <a:lnTo>
                    <a:pt x="13810" y="13132"/>
                  </a:lnTo>
                  <a:close/>
                  <a:moveTo>
                    <a:pt x="26942" y="13132"/>
                  </a:moveTo>
                  <a:lnTo>
                    <a:pt x="26942" y="19217"/>
                  </a:lnTo>
                  <a:lnTo>
                    <a:pt x="20537" y="19217"/>
                  </a:lnTo>
                  <a:lnTo>
                    <a:pt x="20537" y="13132"/>
                  </a:lnTo>
                  <a:close/>
                  <a:moveTo>
                    <a:pt x="33669" y="13132"/>
                  </a:moveTo>
                  <a:lnTo>
                    <a:pt x="33669" y="19217"/>
                  </a:lnTo>
                  <a:lnTo>
                    <a:pt x="27281" y="19217"/>
                  </a:lnTo>
                  <a:lnTo>
                    <a:pt x="27281" y="13132"/>
                  </a:lnTo>
                  <a:close/>
                  <a:moveTo>
                    <a:pt x="40414" y="13132"/>
                  </a:moveTo>
                  <a:lnTo>
                    <a:pt x="40414" y="19217"/>
                  </a:lnTo>
                  <a:lnTo>
                    <a:pt x="34008" y="19217"/>
                  </a:lnTo>
                  <a:lnTo>
                    <a:pt x="34008" y="13132"/>
                  </a:lnTo>
                  <a:close/>
                  <a:moveTo>
                    <a:pt x="47140" y="13132"/>
                  </a:moveTo>
                  <a:lnTo>
                    <a:pt x="47140" y="19217"/>
                  </a:lnTo>
                  <a:lnTo>
                    <a:pt x="40753" y="19217"/>
                  </a:lnTo>
                  <a:lnTo>
                    <a:pt x="40753" y="13132"/>
                  </a:lnTo>
                  <a:close/>
                  <a:moveTo>
                    <a:pt x="53885" y="13132"/>
                  </a:moveTo>
                  <a:lnTo>
                    <a:pt x="53885" y="19217"/>
                  </a:lnTo>
                  <a:lnTo>
                    <a:pt x="47479" y="19217"/>
                  </a:lnTo>
                  <a:lnTo>
                    <a:pt x="47479" y="13132"/>
                  </a:lnTo>
                  <a:close/>
                  <a:moveTo>
                    <a:pt x="60611" y="13132"/>
                  </a:moveTo>
                  <a:lnTo>
                    <a:pt x="60611" y="19217"/>
                  </a:lnTo>
                  <a:lnTo>
                    <a:pt x="54206" y="19217"/>
                  </a:lnTo>
                  <a:lnTo>
                    <a:pt x="54206" y="13132"/>
                  </a:lnTo>
                  <a:close/>
                  <a:moveTo>
                    <a:pt x="67338" y="13132"/>
                  </a:moveTo>
                  <a:lnTo>
                    <a:pt x="67338" y="19217"/>
                  </a:lnTo>
                  <a:lnTo>
                    <a:pt x="60950" y="19217"/>
                  </a:lnTo>
                  <a:lnTo>
                    <a:pt x="60950" y="13132"/>
                  </a:lnTo>
                  <a:close/>
                  <a:moveTo>
                    <a:pt x="74083" y="13132"/>
                  </a:moveTo>
                  <a:lnTo>
                    <a:pt x="74083" y="19217"/>
                  </a:lnTo>
                  <a:lnTo>
                    <a:pt x="67677" y="19217"/>
                  </a:lnTo>
                  <a:lnTo>
                    <a:pt x="67677" y="13132"/>
                  </a:lnTo>
                  <a:close/>
                  <a:moveTo>
                    <a:pt x="80809" y="13132"/>
                  </a:moveTo>
                  <a:lnTo>
                    <a:pt x="80809" y="19217"/>
                  </a:lnTo>
                  <a:lnTo>
                    <a:pt x="74422" y="19217"/>
                  </a:lnTo>
                  <a:lnTo>
                    <a:pt x="74422" y="13132"/>
                  </a:lnTo>
                  <a:close/>
                  <a:moveTo>
                    <a:pt x="87554" y="13132"/>
                  </a:moveTo>
                  <a:lnTo>
                    <a:pt x="87554" y="19217"/>
                  </a:lnTo>
                  <a:lnTo>
                    <a:pt x="81148" y="19217"/>
                  </a:lnTo>
                  <a:lnTo>
                    <a:pt x="81148" y="13132"/>
                  </a:lnTo>
                  <a:close/>
                  <a:moveTo>
                    <a:pt x="94281" y="13132"/>
                  </a:moveTo>
                  <a:lnTo>
                    <a:pt x="94281" y="19217"/>
                  </a:lnTo>
                  <a:lnTo>
                    <a:pt x="87893" y="19217"/>
                  </a:lnTo>
                  <a:lnTo>
                    <a:pt x="87893" y="13132"/>
                  </a:lnTo>
                  <a:close/>
                  <a:moveTo>
                    <a:pt x="101025" y="13132"/>
                  </a:moveTo>
                  <a:lnTo>
                    <a:pt x="101025" y="19217"/>
                  </a:lnTo>
                  <a:lnTo>
                    <a:pt x="94620" y="19217"/>
                  </a:lnTo>
                  <a:lnTo>
                    <a:pt x="94620" y="13132"/>
                  </a:lnTo>
                  <a:close/>
                  <a:moveTo>
                    <a:pt x="107752" y="13132"/>
                  </a:moveTo>
                  <a:lnTo>
                    <a:pt x="107752" y="19217"/>
                  </a:lnTo>
                  <a:lnTo>
                    <a:pt x="101346" y="19217"/>
                  </a:lnTo>
                  <a:lnTo>
                    <a:pt x="101346" y="13132"/>
                  </a:lnTo>
                  <a:close/>
                  <a:moveTo>
                    <a:pt x="114478" y="13132"/>
                  </a:moveTo>
                  <a:lnTo>
                    <a:pt x="114478" y="19217"/>
                  </a:lnTo>
                  <a:lnTo>
                    <a:pt x="108091" y="19217"/>
                  </a:lnTo>
                  <a:lnTo>
                    <a:pt x="108091" y="13132"/>
                  </a:lnTo>
                  <a:close/>
                  <a:moveTo>
                    <a:pt x="121223" y="13132"/>
                  </a:moveTo>
                  <a:lnTo>
                    <a:pt x="121223" y="19217"/>
                  </a:lnTo>
                  <a:lnTo>
                    <a:pt x="114817" y="19217"/>
                  </a:lnTo>
                  <a:lnTo>
                    <a:pt x="114817" y="13132"/>
                  </a:lnTo>
                  <a:close/>
                  <a:moveTo>
                    <a:pt x="127950" y="13132"/>
                  </a:moveTo>
                  <a:lnTo>
                    <a:pt x="127950" y="19217"/>
                  </a:lnTo>
                  <a:lnTo>
                    <a:pt x="121562" y="19217"/>
                  </a:lnTo>
                  <a:lnTo>
                    <a:pt x="121562" y="13132"/>
                  </a:lnTo>
                  <a:close/>
                  <a:moveTo>
                    <a:pt x="134694" y="13132"/>
                  </a:moveTo>
                  <a:lnTo>
                    <a:pt x="134694" y="19217"/>
                  </a:lnTo>
                  <a:lnTo>
                    <a:pt x="128289" y="19217"/>
                  </a:lnTo>
                  <a:lnTo>
                    <a:pt x="128289" y="13132"/>
                  </a:lnTo>
                  <a:close/>
                  <a:moveTo>
                    <a:pt x="141421" y="13132"/>
                  </a:moveTo>
                  <a:lnTo>
                    <a:pt x="141421" y="19217"/>
                  </a:lnTo>
                  <a:lnTo>
                    <a:pt x="135033" y="19217"/>
                  </a:lnTo>
                  <a:lnTo>
                    <a:pt x="135033" y="13132"/>
                  </a:lnTo>
                  <a:close/>
                  <a:moveTo>
                    <a:pt x="148148" y="13132"/>
                  </a:moveTo>
                  <a:lnTo>
                    <a:pt x="148148" y="19217"/>
                  </a:lnTo>
                  <a:lnTo>
                    <a:pt x="141760" y="19217"/>
                  </a:lnTo>
                  <a:lnTo>
                    <a:pt x="141760" y="13132"/>
                  </a:lnTo>
                  <a:close/>
                  <a:moveTo>
                    <a:pt x="154892" y="13132"/>
                  </a:moveTo>
                  <a:lnTo>
                    <a:pt x="154892" y="19217"/>
                  </a:lnTo>
                  <a:lnTo>
                    <a:pt x="148487" y="19217"/>
                  </a:lnTo>
                  <a:lnTo>
                    <a:pt x="148487" y="13132"/>
                  </a:lnTo>
                  <a:close/>
                  <a:moveTo>
                    <a:pt x="161619" y="13132"/>
                  </a:moveTo>
                  <a:lnTo>
                    <a:pt x="161619" y="19217"/>
                  </a:lnTo>
                  <a:lnTo>
                    <a:pt x="155231" y="19217"/>
                  </a:lnTo>
                  <a:lnTo>
                    <a:pt x="155231" y="13132"/>
                  </a:lnTo>
                  <a:close/>
                  <a:moveTo>
                    <a:pt x="168363" y="13132"/>
                  </a:moveTo>
                  <a:lnTo>
                    <a:pt x="168363" y="19217"/>
                  </a:lnTo>
                  <a:lnTo>
                    <a:pt x="161958" y="19217"/>
                  </a:lnTo>
                  <a:lnTo>
                    <a:pt x="161958" y="13132"/>
                  </a:lnTo>
                  <a:close/>
                  <a:moveTo>
                    <a:pt x="175090" y="13132"/>
                  </a:moveTo>
                  <a:lnTo>
                    <a:pt x="175090" y="19217"/>
                  </a:lnTo>
                  <a:lnTo>
                    <a:pt x="168702" y="19217"/>
                  </a:lnTo>
                  <a:lnTo>
                    <a:pt x="168702" y="13132"/>
                  </a:lnTo>
                  <a:close/>
                  <a:moveTo>
                    <a:pt x="181834" y="13132"/>
                  </a:moveTo>
                  <a:lnTo>
                    <a:pt x="181834" y="19217"/>
                  </a:lnTo>
                  <a:lnTo>
                    <a:pt x="175429" y="19217"/>
                  </a:lnTo>
                  <a:lnTo>
                    <a:pt x="175429" y="13132"/>
                  </a:lnTo>
                  <a:close/>
                  <a:moveTo>
                    <a:pt x="188561" y="13132"/>
                  </a:moveTo>
                  <a:lnTo>
                    <a:pt x="188561" y="19217"/>
                  </a:lnTo>
                  <a:lnTo>
                    <a:pt x="182173" y="19217"/>
                  </a:lnTo>
                  <a:lnTo>
                    <a:pt x="182173" y="13132"/>
                  </a:lnTo>
                  <a:close/>
                  <a:moveTo>
                    <a:pt x="195288" y="13132"/>
                  </a:moveTo>
                  <a:lnTo>
                    <a:pt x="195288" y="19217"/>
                  </a:lnTo>
                  <a:lnTo>
                    <a:pt x="188900" y="19217"/>
                  </a:lnTo>
                  <a:lnTo>
                    <a:pt x="188900" y="13132"/>
                  </a:lnTo>
                  <a:close/>
                  <a:moveTo>
                    <a:pt x="202032" y="13132"/>
                  </a:moveTo>
                  <a:lnTo>
                    <a:pt x="202032" y="19217"/>
                  </a:lnTo>
                  <a:lnTo>
                    <a:pt x="195627" y="19217"/>
                  </a:lnTo>
                  <a:lnTo>
                    <a:pt x="195627" y="13132"/>
                  </a:lnTo>
                  <a:close/>
                  <a:moveTo>
                    <a:pt x="208759" y="13132"/>
                  </a:moveTo>
                  <a:lnTo>
                    <a:pt x="208759" y="19217"/>
                  </a:lnTo>
                  <a:lnTo>
                    <a:pt x="202371" y="19217"/>
                  </a:lnTo>
                  <a:lnTo>
                    <a:pt x="202371" y="13132"/>
                  </a:lnTo>
                  <a:close/>
                  <a:moveTo>
                    <a:pt x="215504" y="13132"/>
                  </a:moveTo>
                  <a:lnTo>
                    <a:pt x="215504" y="19217"/>
                  </a:lnTo>
                  <a:lnTo>
                    <a:pt x="209098" y="19217"/>
                  </a:lnTo>
                  <a:lnTo>
                    <a:pt x="209098" y="13132"/>
                  </a:lnTo>
                  <a:close/>
                  <a:moveTo>
                    <a:pt x="222230" y="13132"/>
                  </a:moveTo>
                  <a:lnTo>
                    <a:pt x="222230" y="19217"/>
                  </a:lnTo>
                  <a:lnTo>
                    <a:pt x="215843" y="19217"/>
                  </a:lnTo>
                  <a:lnTo>
                    <a:pt x="215843" y="13132"/>
                  </a:lnTo>
                  <a:close/>
                  <a:moveTo>
                    <a:pt x="228975" y="13132"/>
                  </a:moveTo>
                  <a:lnTo>
                    <a:pt x="228975" y="19217"/>
                  </a:lnTo>
                  <a:lnTo>
                    <a:pt x="222569" y="19217"/>
                  </a:lnTo>
                  <a:lnTo>
                    <a:pt x="222569" y="13132"/>
                  </a:lnTo>
                  <a:close/>
                  <a:moveTo>
                    <a:pt x="235701" y="13132"/>
                  </a:moveTo>
                  <a:lnTo>
                    <a:pt x="235701" y="19217"/>
                  </a:lnTo>
                  <a:lnTo>
                    <a:pt x="229296" y="19217"/>
                  </a:lnTo>
                  <a:lnTo>
                    <a:pt x="229296" y="13132"/>
                  </a:lnTo>
                  <a:close/>
                  <a:moveTo>
                    <a:pt x="242428" y="13132"/>
                  </a:moveTo>
                  <a:lnTo>
                    <a:pt x="242428" y="19217"/>
                  </a:lnTo>
                  <a:lnTo>
                    <a:pt x="236040" y="19217"/>
                  </a:lnTo>
                  <a:lnTo>
                    <a:pt x="236040" y="13132"/>
                  </a:lnTo>
                  <a:close/>
                  <a:moveTo>
                    <a:pt x="249173" y="13132"/>
                  </a:moveTo>
                  <a:lnTo>
                    <a:pt x="249173" y="19217"/>
                  </a:lnTo>
                  <a:lnTo>
                    <a:pt x="242767" y="19217"/>
                  </a:lnTo>
                  <a:lnTo>
                    <a:pt x="242767" y="13132"/>
                  </a:lnTo>
                  <a:close/>
                  <a:moveTo>
                    <a:pt x="255899" y="13132"/>
                  </a:moveTo>
                  <a:lnTo>
                    <a:pt x="255899" y="19217"/>
                  </a:lnTo>
                  <a:lnTo>
                    <a:pt x="249512" y="19217"/>
                  </a:lnTo>
                  <a:lnTo>
                    <a:pt x="249512" y="13132"/>
                  </a:lnTo>
                  <a:close/>
                  <a:moveTo>
                    <a:pt x="262644" y="13132"/>
                  </a:moveTo>
                  <a:lnTo>
                    <a:pt x="262644" y="19217"/>
                  </a:lnTo>
                  <a:lnTo>
                    <a:pt x="256238" y="19217"/>
                  </a:lnTo>
                  <a:lnTo>
                    <a:pt x="256238" y="13132"/>
                  </a:lnTo>
                  <a:close/>
                  <a:moveTo>
                    <a:pt x="269370" y="13132"/>
                  </a:moveTo>
                  <a:lnTo>
                    <a:pt x="269370" y="19217"/>
                  </a:lnTo>
                  <a:lnTo>
                    <a:pt x="262983" y="19217"/>
                  </a:lnTo>
                  <a:lnTo>
                    <a:pt x="262983" y="13132"/>
                  </a:lnTo>
                  <a:close/>
                  <a:moveTo>
                    <a:pt x="276115" y="13132"/>
                  </a:moveTo>
                  <a:lnTo>
                    <a:pt x="276115" y="19217"/>
                  </a:lnTo>
                  <a:lnTo>
                    <a:pt x="269709" y="19217"/>
                  </a:lnTo>
                  <a:lnTo>
                    <a:pt x="269709" y="13132"/>
                  </a:lnTo>
                  <a:close/>
                  <a:moveTo>
                    <a:pt x="282842" y="13132"/>
                  </a:moveTo>
                  <a:lnTo>
                    <a:pt x="282842" y="19217"/>
                  </a:lnTo>
                  <a:lnTo>
                    <a:pt x="276436" y="19217"/>
                  </a:lnTo>
                  <a:lnTo>
                    <a:pt x="276436" y="13132"/>
                  </a:lnTo>
                  <a:close/>
                  <a:moveTo>
                    <a:pt x="6745" y="19538"/>
                  </a:moveTo>
                  <a:lnTo>
                    <a:pt x="6745" y="25622"/>
                  </a:lnTo>
                  <a:lnTo>
                    <a:pt x="339" y="25622"/>
                  </a:lnTo>
                  <a:lnTo>
                    <a:pt x="339" y="19538"/>
                  </a:lnTo>
                  <a:close/>
                  <a:moveTo>
                    <a:pt x="13471" y="19538"/>
                  </a:moveTo>
                  <a:lnTo>
                    <a:pt x="13471" y="25622"/>
                  </a:lnTo>
                  <a:lnTo>
                    <a:pt x="7066" y="25622"/>
                  </a:lnTo>
                  <a:lnTo>
                    <a:pt x="7066" y="19538"/>
                  </a:lnTo>
                  <a:close/>
                  <a:moveTo>
                    <a:pt x="20198" y="19538"/>
                  </a:moveTo>
                  <a:lnTo>
                    <a:pt x="20198" y="25622"/>
                  </a:lnTo>
                  <a:lnTo>
                    <a:pt x="13810" y="25622"/>
                  </a:lnTo>
                  <a:lnTo>
                    <a:pt x="13810" y="19538"/>
                  </a:lnTo>
                  <a:close/>
                  <a:moveTo>
                    <a:pt x="26942" y="19538"/>
                  </a:moveTo>
                  <a:lnTo>
                    <a:pt x="26942" y="25622"/>
                  </a:lnTo>
                  <a:lnTo>
                    <a:pt x="20537" y="25622"/>
                  </a:lnTo>
                  <a:lnTo>
                    <a:pt x="20537" y="19538"/>
                  </a:lnTo>
                  <a:close/>
                  <a:moveTo>
                    <a:pt x="33669" y="19538"/>
                  </a:moveTo>
                  <a:lnTo>
                    <a:pt x="33669" y="25622"/>
                  </a:lnTo>
                  <a:lnTo>
                    <a:pt x="27281" y="25622"/>
                  </a:lnTo>
                  <a:lnTo>
                    <a:pt x="27281" y="19538"/>
                  </a:lnTo>
                  <a:close/>
                  <a:moveTo>
                    <a:pt x="40414" y="19538"/>
                  </a:moveTo>
                  <a:lnTo>
                    <a:pt x="40414" y="25622"/>
                  </a:lnTo>
                  <a:lnTo>
                    <a:pt x="34008" y="25622"/>
                  </a:lnTo>
                  <a:lnTo>
                    <a:pt x="34008" y="19538"/>
                  </a:lnTo>
                  <a:close/>
                  <a:moveTo>
                    <a:pt x="47140" y="19538"/>
                  </a:moveTo>
                  <a:lnTo>
                    <a:pt x="47140" y="25622"/>
                  </a:lnTo>
                  <a:lnTo>
                    <a:pt x="40753" y="25622"/>
                  </a:lnTo>
                  <a:lnTo>
                    <a:pt x="40753" y="19538"/>
                  </a:lnTo>
                  <a:close/>
                  <a:moveTo>
                    <a:pt x="53885" y="19538"/>
                  </a:moveTo>
                  <a:lnTo>
                    <a:pt x="53885" y="25622"/>
                  </a:lnTo>
                  <a:lnTo>
                    <a:pt x="47479" y="25622"/>
                  </a:lnTo>
                  <a:lnTo>
                    <a:pt x="47479" y="19538"/>
                  </a:lnTo>
                  <a:close/>
                  <a:moveTo>
                    <a:pt x="60611" y="19538"/>
                  </a:moveTo>
                  <a:lnTo>
                    <a:pt x="60611" y="25622"/>
                  </a:lnTo>
                  <a:lnTo>
                    <a:pt x="54206" y="25622"/>
                  </a:lnTo>
                  <a:lnTo>
                    <a:pt x="54206" y="19538"/>
                  </a:lnTo>
                  <a:close/>
                  <a:moveTo>
                    <a:pt x="67338" y="19538"/>
                  </a:moveTo>
                  <a:lnTo>
                    <a:pt x="67338" y="25622"/>
                  </a:lnTo>
                  <a:lnTo>
                    <a:pt x="60950" y="25622"/>
                  </a:lnTo>
                  <a:lnTo>
                    <a:pt x="60950" y="19538"/>
                  </a:lnTo>
                  <a:close/>
                  <a:moveTo>
                    <a:pt x="74083" y="19538"/>
                  </a:moveTo>
                  <a:lnTo>
                    <a:pt x="74083" y="25622"/>
                  </a:lnTo>
                  <a:lnTo>
                    <a:pt x="67677" y="25622"/>
                  </a:lnTo>
                  <a:lnTo>
                    <a:pt x="67677" y="19538"/>
                  </a:lnTo>
                  <a:close/>
                  <a:moveTo>
                    <a:pt x="80809" y="19538"/>
                  </a:moveTo>
                  <a:lnTo>
                    <a:pt x="80809" y="25622"/>
                  </a:lnTo>
                  <a:lnTo>
                    <a:pt x="74422" y="25622"/>
                  </a:lnTo>
                  <a:lnTo>
                    <a:pt x="74422" y="19538"/>
                  </a:lnTo>
                  <a:close/>
                  <a:moveTo>
                    <a:pt x="87554" y="19538"/>
                  </a:moveTo>
                  <a:lnTo>
                    <a:pt x="87554" y="25622"/>
                  </a:lnTo>
                  <a:lnTo>
                    <a:pt x="81148" y="25622"/>
                  </a:lnTo>
                  <a:lnTo>
                    <a:pt x="81148" y="19538"/>
                  </a:lnTo>
                  <a:close/>
                  <a:moveTo>
                    <a:pt x="94281" y="19538"/>
                  </a:moveTo>
                  <a:lnTo>
                    <a:pt x="94281" y="25622"/>
                  </a:lnTo>
                  <a:lnTo>
                    <a:pt x="87893" y="25622"/>
                  </a:lnTo>
                  <a:lnTo>
                    <a:pt x="87893" y="19538"/>
                  </a:lnTo>
                  <a:close/>
                  <a:moveTo>
                    <a:pt x="101025" y="19538"/>
                  </a:moveTo>
                  <a:lnTo>
                    <a:pt x="101025" y="25622"/>
                  </a:lnTo>
                  <a:lnTo>
                    <a:pt x="94620" y="25622"/>
                  </a:lnTo>
                  <a:lnTo>
                    <a:pt x="94620" y="19538"/>
                  </a:lnTo>
                  <a:close/>
                  <a:moveTo>
                    <a:pt x="107752" y="19538"/>
                  </a:moveTo>
                  <a:lnTo>
                    <a:pt x="107752" y="25622"/>
                  </a:lnTo>
                  <a:lnTo>
                    <a:pt x="101346" y="25622"/>
                  </a:lnTo>
                  <a:lnTo>
                    <a:pt x="101346" y="19538"/>
                  </a:lnTo>
                  <a:close/>
                  <a:moveTo>
                    <a:pt x="114478" y="19538"/>
                  </a:moveTo>
                  <a:lnTo>
                    <a:pt x="114478" y="25622"/>
                  </a:lnTo>
                  <a:lnTo>
                    <a:pt x="108091" y="25622"/>
                  </a:lnTo>
                  <a:lnTo>
                    <a:pt x="108091" y="19538"/>
                  </a:lnTo>
                  <a:close/>
                  <a:moveTo>
                    <a:pt x="121223" y="19538"/>
                  </a:moveTo>
                  <a:lnTo>
                    <a:pt x="121223" y="25622"/>
                  </a:lnTo>
                  <a:lnTo>
                    <a:pt x="114817" y="25622"/>
                  </a:lnTo>
                  <a:lnTo>
                    <a:pt x="114817" y="19538"/>
                  </a:lnTo>
                  <a:close/>
                  <a:moveTo>
                    <a:pt x="127950" y="19538"/>
                  </a:moveTo>
                  <a:lnTo>
                    <a:pt x="127950" y="25622"/>
                  </a:lnTo>
                  <a:lnTo>
                    <a:pt x="121562" y="25622"/>
                  </a:lnTo>
                  <a:lnTo>
                    <a:pt x="121562" y="19538"/>
                  </a:lnTo>
                  <a:close/>
                  <a:moveTo>
                    <a:pt x="134694" y="19538"/>
                  </a:moveTo>
                  <a:lnTo>
                    <a:pt x="134694" y="25622"/>
                  </a:lnTo>
                  <a:lnTo>
                    <a:pt x="128289" y="25622"/>
                  </a:lnTo>
                  <a:lnTo>
                    <a:pt x="128289" y="19538"/>
                  </a:lnTo>
                  <a:close/>
                  <a:moveTo>
                    <a:pt x="141421" y="19538"/>
                  </a:moveTo>
                  <a:lnTo>
                    <a:pt x="141421" y="25622"/>
                  </a:lnTo>
                  <a:lnTo>
                    <a:pt x="135033" y="25622"/>
                  </a:lnTo>
                  <a:lnTo>
                    <a:pt x="135033" y="19538"/>
                  </a:lnTo>
                  <a:close/>
                  <a:moveTo>
                    <a:pt x="148148" y="19538"/>
                  </a:moveTo>
                  <a:lnTo>
                    <a:pt x="148148" y="25622"/>
                  </a:lnTo>
                  <a:lnTo>
                    <a:pt x="141760" y="25622"/>
                  </a:lnTo>
                  <a:lnTo>
                    <a:pt x="141760" y="19538"/>
                  </a:lnTo>
                  <a:close/>
                  <a:moveTo>
                    <a:pt x="154892" y="19538"/>
                  </a:moveTo>
                  <a:lnTo>
                    <a:pt x="154892" y="25622"/>
                  </a:lnTo>
                  <a:lnTo>
                    <a:pt x="148487" y="25622"/>
                  </a:lnTo>
                  <a:lnTo>
                    <a:pt x="148487" y="19538"/>
                  </a:lnTo>
                  <a:close/>
                  <a:moveTo>
                    <a:pt x="161619" y="19538"/>
                  </a:moveTo>
                  <a:lnTo>
                    <a:pt x="161619" y="25622"/>
                  </a:lnTo>
                  <a:lnTo>
                    <a:pt x="155231" y="25622"/>
                  </a:lnTo>
                  <a:lnTo>
                    <a:pt x="155231" y="19538"/>
                  </a:lnTo>
                  <a:close/>
                  <a:moveTo>
                    <a:pt x="168363" y="19538"/>
                  </a:moveTo>
                  <a:lnTo>
                    <a:pt x="168363" y="25622"/>
                  </a:lnTo>
                  <a:lnTo>
                    <a:pt x="161958" y="25622"/>
                  </a:lnTo>
                  <a:lnTo>
                    <a:pt x="161958" y="19538"/>
                  </a:lnTo>
                  <a:close/>
                  <a:moveTo>
                    <a:pt x="175090" y="19538"/>
                  </a:moveTo>
                  <a:lnTo>
                    <a:pt x="175090" y="25622"/>
                  </a:lnTo>
                  <a:lnTo>
                    <a:pt x="168702" y="25622"/>
                  </a:lnTo>
                  <a:lnTo>
                    <a:pt x="168702" y="19538"/>
                  </a:lnTo>
                  <a:close/>
                  <a:moveTo>
                    <a:pt x="181834" y="19538"/>
                  </a:moveTo>
                  <a:lnTo>
                    <a:pt x="181834" y="25622"/>
                  </a:lnTo>
                  <a:lnTo>
                    <a:pt x="175429" y="25622"/>
                  </a:lnTo>
                  <a:lnTo>
                    <a:pt x="175429" y="19538"/>
                  </a:lnTo>
                  <a:close/>
                  <a:moveTo>
                    <a:pt x="188561" y="19538"/>
                  </a:moveTo>
                  <a:lnTo>
                    <a:pt x="188561" y="25622"/>
                  </a:lnTo>
                  <a:lnTo>
                    <a:pt x="182173" y="25622"/>
                  </a:lnTo>
                  <a:lnTo>
                    <a:pt x="182173" y="19538"/>
                  </a:lnTo>
                  <a:close/>
                  <a:moveTo>
                    <a:pt x="195288" y="19538"/>
                  </a:moveTo>
                  <a:lnTo>
                    <a:pt x="195288" y="25622"/>
                  </a:lnTo>
                  <a:lnTo>
                    <a:pt x="188900" y="25622"/>
                  </a:lnTo>
                  <a:lnTo>
                    <a:pt x="188900" y="19538"/>
                  </a:lnTo>
                  <a:close/>
                  <a:moveTo>
                    <a:pt x="202032" y="19538"/>
                  </a:moveTo>
                  <a:lnTo>
                    <a:pt x="202032" y="25622"/>
                  </a:lnTo>
                  <a:lnTo>
                    <a:pt x="195627" y="25622"/>
                  </a:lnTo>
                  <a:lnTo>
                    <a:pt x="195627" y="19538"/>
                  </a:lnTo>
                  <a:close/>
                  <a:moveTo>
                    <a:pt x="208759" y="19538"/>
                  </a:moveTo>
                  <a:lnTo>
                    <a:pt x="208759" y="25622"/>
                  </a:lnTo>
                  <a:lnTo>
                    <a:pt x="202371" y="25622"/>
                  </a:lnTo>
                  <a:lnTo>
                    <a:pt x="202371" y="19538"/>
                  </a:lnTo>
                  <a:close/>
                  <a:moveTo>
                    <a:pt x="215504" y="19538"/>
                  </a:moveTo>
                  <a:lnTo>
                    <a:pt x="215504" y="25622"/>
                  </a:lnTo>
                  <a:lnTo>
                    <a:pt x="209098" y="25622"/>
                  </a:lnTo>
                  <a:lnTo>
                    <a:pt x="209098" y="19538"/>
                  </a:lnTo>
                  <a:close/>
                  <a:moveTo>
                    <a:pt x="222230" y="19538"/>
                  </a:moveTo>
                  <a:lnTo>
                    <a:pt x="222230" y="25622"/>
                  </a:lnTo>
                  <a:lnTo>
                    <a:pt x="215843" y="25622"/>
                  </a:lnTo>
                  <a:lnTo>
                    <a:pt x="215843" y="19538"/>
                  </a:lnTo>
                  <a:close/>
                  <a:moveTo>
                    <a:pt x="228975" y="19538"/>
                  </a:moveTo>
                  <a:lnTo>
                    <a:pt x="228975" y="25622"/>
                  </a:lnTo>
                  <a:lnTo>
                    <a:pt x="222569" y="25622"/>
                  </a:lnTo>
                  <a:lnTo>
                    <a:pt x="222569" y="19538"/>
                  </a:lnTo>
                  <a:close/>
                  <a:moveTo>
                    <a:pt x="235701" y="19538"/>
                  </a:moveTo>
                  <a:lnTo>
                    <a:pt x="235701" y="25622"/>
                  </a:lnTo>
                  <a:lnTo>
                    <a:pt x="229296" y="25622"/>
                  </a:lnTo>
                  <a:lnTo>
                    <a:pt x="229296" y="19538"/>
                  </a:lnTo>
                  <a:close/>
                  <a:moveTo>
                    <a:pt x="242428" y="19538"/>
                  </a:moveTo>
                  <a:lnTo>
                    <a:pt x="242428" y="25622"/>
                  </a:lnTo>
                  <a:lnTo>
                    <a:pt x="236040" y="25622"/>
                  </a:lnTo>
                  <a:lnTo>
                    <a:pt x="236040" y="19538"/>
                  </a:lnTo>
                  <a:close/>
                  <a:moveTo>
                    <a:pt x="249173" y="19538"/>
                  </a:moveTo>
                  <a:lnTo>
                    <a:pt x="249173" y="25622"/>
                  </a:lnTo>
                  <a:lnTo>
                    <a:pt x="242767" y="25622"/>
                  </a:lnTo>
                  <a:lnTo>
                    <a:pt x="242767" y="19538"/>
                  </a:lnTo>
                  <a:close/>
                  <a:moveTo>
                    <a:pt x="255899" y="19538"/>
                  </a:moveTo>
                  <a:lnTo>
                    <a:pt x="255899" y="25622"/>
                  </a:lnTo>
                  <a:lnTo>
                    <a:pt x="249512" y="25622"/>
                  </a:lnTo>
                  <a:lnTo>
                    <a:pt x="249512" y="19538"/>
                  </a:lnTo>
                  <a:close/>
                  <a:moveTo>
                    <a:pt x="262644" y="19538"/>
                  </a:moveTo>
                  <a:lnTo>
                    <a:pt x="262644" y="25622"/>
                  </a:lnTo>
                  <a:lnTo>
                    <a:pt x="256238" y="25622"/>
                  </a:lnTo>
                  <a:lnTo>
                    <a:pt x="256238" y="19538"/>
                  </a:lnTo>
                  <a:close/>
                  <a:moveTo>
                    <a:pt x="269370" y="19538"/>
                  </a:moveTo>
                  <a:lnTo>
                    <a:pt x="269370" y="25622"/>
                  </a:lnTo>
                  <a:lnTo>
                    <a:pt x="262983" y="25622"/>
                  </a:lnTo>
                  <a:lnTo>
                    <a:pt x="262983" y="19538"/>
                  </a:lnTo>
                  <a:close/>
                  <a:moveTo>
                    <a:pt x="276115" y="19538"/>
                  </a:moveTo>
                  <a:lnTo>
                    <a:pt x="276115" y="25622"/>
                  </a:lnTo>
                  <a:lnTo>
                    <a:pt x="269709" y="25622"/>
                  </a:lnTo>
                  <a:lnTo>
                    <a:pt x="269709" y="19538"/>
                  </a:lnTo>
                  <a:close/>
                  <a:moveTo>
                    <a:pt x="282842" y="19538"/>
                  </a:moveTo>
                  <a:lnTo>
                    <a:pt x="282842" y="25622"/>
                  </a:lnTo>
                  <a:lnTo>
                    <a:pt x="276436" y="25622"/>
                  </a:lnTo>
                  <a:lnTo>
                    <a:pt x="276436" y="19538"/>
                  </a:lnTo>
                  <a:close/>
                  <a:moveTo>
                    <a:pt x="6745" y="25943"/>
                  </a:moveTo>
                  <a:lnTo>
                    <a:pt x="6745" y="32028"/>
                  </a:lnTo>
                  <a:lnTo>
                    <a:pt x="339" y="32028"/>
                  </a:lnTo>
                  <a:lnTo>
                    <a:pt x="339" y="25943"/>
                  </a:lnTo>
                  <a:close/>
                  <a:moveTo>
                    <a:pt x="13471" y="25943"/>
                  </a:moveTo>
                  <a:lnTo>
                    <a:pt x="13471" y="32028"/>
                  </a:lnTo>
                  <a:lnTo>
                    <a:pt x="7066" y="32028"/>
                  </a:lnTo>
                  <a:lnTo>
                    <a:pt x="7066" y="25943"/>
                  </a:lnTo>
                  <a:close/>
                  <a:moveTo>
                    <a:pt x="20198" y="25943"/>
                  </a:moveTo>
                  <a:lnTo>
                    <a:pt x="20198" y="32028"/>
                  </a:lnTo>
                  <a:lnTo>
                    <a:pt x="13810" y="32028"/>
                  </a:lnTo>
                  <a:lnTo>
                    <a:pt x="13810" y="25943"/>
                  </a:lnTo>
                  <a:close/>
                  <a:moveTo>
                    <a:pt x="26942" y="25943"/>
                  </a:moveTo>
                  <a:lnTo>
                    <a:pt x="26942" y="32028"/>
                  </a:lnTo>
                  <a:lnTo>
                    <a:pt x="20537" y="32028"/>
                  </a:lnTo>
                  <a:lnTo>
                    <a:pt x="20537" y="25943"/>
                  </a:lnTo>
                  <a:close/>
                  <a:moveTo>
                    <a:pt x="33669" y="25943"/>
                  </a:moveTo>
                  <a:lnTo>
                    <a:pt x="33669" y="32028"/>
                  </a:lnTo>
                  <a:lnTo>
                    <a:pt x="27281" y="32028"/>
                  </a:lnTo>
                  <a:lnTo>
                    <a:pt x="27281" y="25943"/>
                  </a:lnTo>
                  <a:close/>
                  <a:moveTo>
                    <a:pt x="40414" y="25943"/>
                  </a:moveTo>
                  <a:lnTo>
                    <a:pt x="40414" y="32028"/>
                  </a:lnTo>
                  <a:lnTo>
                    <a:pt x="34008" y="32028"/>
                  </a:lnTo>
                  <a:lnTo>
                    <a:pt x="34008" y="25943"/>
                  </a:lnTo>
                  <a:close/>
                  <a:moveTo>
                    <a:pt x="47140" y="25943"/>
                  </a:moveTo>
                  <a:lnTo>
                    <a:pt x="47140" y="32028"/>
                  </a:lnTo>
                  <a:lnTo>
                    <a:pt x="40753" y="32028"/>
                  </a:lnTo>
                  <a:lnTo>
                    <a:pt x="40753" y="25943"/>
                  </a:lnTo>
                  <a:close/>
                  <a:moveTo>
                    <a:pt x="53885" y="25943"/>
                  </a:moveTo>
                  <a:lnTo>
                    <a:pt x="53885" y="32028"/>
                  </a:lnTo>
                  <a:lnTo>
                    <a:pt x="47479" y="32028"/>
                  </a:lnTo>
                  <a:lnTo>
                    <a:pt x="47479" y="25943"/>
                  </a:lnTo>
                  <a:close/>
                  <a:moveTo>
                    <a:pt x="60611" y="25943"/>
                  </a:moveTo>
                  <a:lnTo>
                    <a:pt x="60611" y="32028"/>
                  </a:lnTo>
                  <a:lnTo>
                    <a:pt x="54206" y="32028"/>
                  </a:lnTo>
                  <a:lnTo>
                    <a:pt x="54206" y="25943"/>
                  </a:lnTo>
                  <a:close/>
                  <a:moveTo>
                    <a:pt x="67338" y="25943"/>
                  </a:moveTo>
                  <a:lnTo>
                    <a:pt x="67338" y="32028"/>
                  </a:lnTo>
                  <a:lnTo>
                    <a:pt x="60950" y="32028"/>
                  </a:lnTo>
                  <a:lnTo>
                    <a:pt x="60950" y="25943"/>
                  </a:lnTo>
                  <a:close/>
                  <a:moveTo>
                    <a:pt x="74083" y="25943"/>
                  </a:moveTo>
                  <a:lnTo>
                    <a:pt x="74083" y="32028"/>
                  </a:lnTo>
                  <a:lnTo>
                    <a:pt x="67677" y="32028"/>
                  </a:lnTo>
                  <a:lnTo>
                    <a:pt x="67677" y="25943"/>
                  </a:lnTo>
                  <a:close/>
                  <a:moveTo>
                    <a:pt x="80809" y="25943"/>
                  </a:moveTo>
                  <a:lnTo>
                    <a:pt x="80809" y="32028"/>
                  </a:lnTo>
                  <a:lnTo>
                    <a:pt x="74422" y="32028"/>
                  </a:lnTo>
                  <a:lnTo>
                    <a:pt x="74422" y="25943"/>
                  </a:lnTo>
                  <a:close/>
                  <a:moveTo>
                    <a:pt x="87554" y="25943"/>
                  </a:moveTo>
                  <a:lnTo>
                    <a:pt x="87554" y="32028"/>
                  </a:lnTo>
                  <a:lnTo>
                    <a:pt x="81148" y="32028"/>
                  </a:lnTo>
                  <a:lnTo>
                    <a:pt x="81148" y="25943"/>
                  </a:lnTo>
                  <a:close/>
                  <a:moveTo>
                    <a:pt x="94281" y="25943"/>
                  </a:moveTo>
                  <a:lnTo>
                    <a:pt x="94281" y="32028"/>
                  </a:lnTo>
                  <a:lnTo>
                    <a:pt x="87893" y="32028"/>
                  </a:lnTo>
                  <a:lnTo>
                    <a:pt x="87893" y="25943"/>
                  </a:lnTo>
                  <a:close/>
                  <a:moveTo>
                    <a:pt x="101025" y="25943"/>
                  </a:moveTo>
                  <a:lnTo>
                    <a:pt x="101025" y="32028"/>
                  </a:lnTo>
                  <a:lnTo>
                    <a:pt x="94620" y="32028"/>
                  </a:lnTo>
                  <a:lnTo>
                    <a:pt x="94620" y="25943"/>
                  </a:lnTo>
                  <a:close/>
                  <a:moveTo>
                    <a:pt x="107752" y="25943"/>
                  </a:moveTo>
                  <a:lnTo>
                    <a:pt x="107752" y="32028"/>
                  </a:lnTo>
                  <a:lnTo>
                    <a:pt x="101346" y="32028"/>
                  </a:lnTo>
                  <a:lnTo>
                    <a:pt x="101346" y="25943"/>
                  </a:lnTo>
                  <a:close/>
                  <a:moveTo>
                    <a:pt x="114478" y="25943"/>
                  </a:moveTo>
                  <a:lnTo>
                    <a:pt x="114478" y="32028"/>
                  </a:lnTo>
                  <a:lnTo>
                    <a:pt x="108091" y="32028"/>
                  </a:lnTo>
                  <a:lnTo>
                    <a:pt x="108091" y="25943"/>
                  </a:lnTo>
                  <a:close/>
                  <a:moveTo>
                    <a:pt x="121223" y="25943"/>
                  </a:moveTo>
                  <a:lnTo>
                    <a:pt x="121223" y="32028"/>
                  </a:lnTo>
                  <a:lnTo>
                    <a:pt x="114817" y="32028"/>
                  </a:lnTo>
                  <a:lnTo>
                    <a:pt x="114817" y="25943"/>
                  </a:lnTo>
                  <a:close/>
                  <a:moveTo>
                    <a:pt x="127950" y="25943"/>
                  </a:moveTo>
                  <a:lnTo>
                    <a:pt x="127950" y="32028"/>
                  </a:lnTo>
                  <a:lnTo>
                    <a:pt x="121562" y="32028"/>
                  </a:lnTo>
                  <a:lnTo>
                    <a:pt x="121562" y="25943"/>
                  </a:lnTo>
                  <a:close/>
                  <a:moveTo>
                    <a:pt x="134694" y="25943"/>
                  </a:moveTo>
                  <a:lnTo>
                    <a:pt x="134694" y="32028"/>
                  </a:lnTo>
                  <a:lnTo>
                    <a:pt x="128289" y="32028"/>
                  </a:lnTo>
                  <a:lnTo>
                    <a:pt x="128289" y="25943"/>
                  </a:lnTo>
                  <a:close/>
                  <a:moveTo>
                    <a:pt x="141421" y="25943"/>
                  </a:moveTo>
                  <a:lnTo>
                    <a:pt x="141421" y="32028"/>
                  </a:lnTo>
                  <a:lnTo>
                    <a:pt x="135033" y="32028"/>
                  </a:lnTo>
                  <a:lnTo>
                    <a:pt x="135033" y="25943"/>
                  </a:lnTo>
                  <a:close/>
                  <a:moveTo>
                    <a:pt x="148148" y="25943"/>
                  </a:moveTo>
                  <a:lnTo>
                    <a:pt x="148148" y="32028"/>
                  </a:lnTo>
                  <a:lnTo>
                    <a:pt x="141760" y="32028"/>
                  </a:lnTo>
                  <a:lnTo>
                    <a:pt x="141760" y="25943"/>
                  </a:lnTo>
                  <a:close/>
                  <a:moveTo>
                    <a:pt x="154892" y="25943"/>
                  </a:moveTo>
                  <a:lnTo>
                    <a:pt x="154892" y="32028"/>
                  </a:lnTo>
                  <a:lnTo>
                    <a:pt x="148487" y="32028"/>
                  </a:lnTo>
                  <a:lnTo>
                    <a:pt x="148487" y="25943"/>
                  </a:lnTo>
                  <a:close/>
                  <a:moveTo>
                    <a:pt x="161619" y="25943"/>
                  </a:moveTo>
                  <a:lnTo>
                    <a:pt x="161619" y="32028"/>
                  </a:lnTo>
                  <a:lnTo>
                    <a:pt x="155231" y="32028"/>
                  </a:lnTo>
                  <a:lnTo>
                    <a:pt x="155231" y="25943"/>
                  </a:lnTo>
                  <a:close/>
                  <a:moveTo>
                    <a:pt x="168363" y="25943"/>
                  </a:moveTo>
                  <a:lnTo>
                    <a:pt x="168363" y="32028"/>
                  </a:lnTo>
                  <a:lnTo>
                    <a:pt x="161958" y="32028"/>
                  </a:lnTo>
                  <a:lnTo>
                    <a:pt x="161958" y="25943"/>
                  </a:lnTo>
                  <a:close/>
                  <a:moveTo>
                    <a:pt x="175090" y="25943"/>
                  </a:moveTo>
                  <a:lnTo>
                    <a:pt x="175090" y="32028"/>
                  </a:lnTo>
                  <a:lnTo>
                    <a:pt x="168702" y="32028"/>
                  </a:lnTo>
                  <a:lnTo>
                    <a:pt x="168702" y="25943"/>
                  </a:lnTo>
                  <a:close/>
                  <a:moveTo>
                    <a:pt x="181834" y="25943"/>
                  </a:moveTo>
                  <a:lnTo>
                    <a:pt x="181834" y="32028"/>
                  </a:lnTo>
                  <a:lnTo>
                    <a:pt x="175429" y="32028"/>
                  </a:lnTo>
                  <a:lnTo>
                    <a:pt x="175429" y="25943"/>
                  </a:lnTo>
                  <a:close/>
                  <a:moveTo>
                    <a:pt x="188561" y="25943"/>
                  </a:moveTo>
                  <a:lnTo>
                    <a:pt x="188561" y="32028"/>
                  </a:lnTo>
                  <a:lnTo>
                    <a:pt x="182173" y="32028"/>
                  </a:lnTo>
                  <a:lnTo>
                    <a:pt x="182173" y="25943"/>
                  </a:lnTo>
                  <a:close/>
                  <a:moveTo>
                    <a:pt x="195288" y="25943"/>
                  </a:moveTo>
                  <a:lnTo>
                    <a:pt x="195288" y="32028"/>
                  </a:lnTo>
                  <a:lnTo>
                    <a:pt x="188900" y="32028"/>
                  </a:lnTo>
                  <a:lnTo>
                    <a:pt x="188900" y="25943"/>
                  </a:lnTo>
                  <a:close/>
                  <a:moveTo>
                    <a:pt x="202032" y="25943"/>
                  </a:moveTo>
                  <a:lnTo>
                    <a:pt x="202032" y="32028"/>
                  </a:lnTo>
                  <a:lnTo>
                    <a:pt x="195627" y="32028"/>
                  </a:lnTo>
                  <a:lnTo>
                    <a:pt x="195627" y="25943"/>
                  </a:lnTo>
                  <a:close/>
                  <a:moveTo>
                    <a:pt x="208759" y="25943"/>
                  </a:moveTo>
                  <a:lnTo>
                    <a:pt x="208759" y="32028"/>
                  </a:lnTo>
                  <a:lnTo>
                    <a:pt x="202371" y="32028"/>
                  </a:lnTo>
                  <a:lnTo>
                    <a:pt x="202371" y="25943"/>
                  </a:lnTo>
                  <a:close/>
                  <a:moveTo>
                    <a:pt x="215504" y="25943"/>
                  </a:moveTo>
                  <a:lnTo>
                    <a:pt x="215504" y="32028"/>
                  </a:lnTo>
                  <a:lnTo>
                    <a:pt x="209098" y="32028"/>
                  </a:lnTo>
                  <a:lnTo>
                    <a:pt x="209098" y="25943"/>
                  </a:lnTo>
                  <a:close/>
                  <a:moveTo>
                    <a:pt x="222230" y="25943"/>
                  </a:moveTo>
                  <a:lnTo>
                    <a:pt x="222230" y="32028"/>
                  </a:lnTo>
                  <a:lnTo>
                    <a:pt x="215843" y="32028"/>
                  </a:lnTo>
                  <a:lnTo>
                    <a:pt x="215843" y="25943"/>
                  </a:lnTo>
                  <a:close/>
                  <a:moveTo>
                    <a:pt x="228975" y="25943"/>
                  </a:moveTo>
                  <a:lnTo>
                    <a:pt x="228975" y="32028"/>
                  </a:lnTo>
                  <a:lnTo>
                    <a:pt x="222569" y="32028"/>
                  </a:lnTo>
                  <a:lnTo>
                    <a:pt x="222569" y="25943"/>
                  </a:lnTo>
                  <a:close/>
                  <a:moveTo>
                    <a:pt x="235701" y="25943"/>
                  </a:moveTo>
                  <a:lnTo>
                    <a:pt x="235701" y="32028"/>
                  </a:lnTo>
                  <a:lnTo>
                    <a:pt x="229296" y="32028"/>
                  </a:lnTo>
                  <a:lnTo>
                    <a:pt x="229296" y="25943"/>
                  </a:lnTo>
                  <a:close/>
                  <a:moveTo>
                    <a:pt x="242428" y="25943"/>
                  </a:moveTo>
                  <a:lnTo>
                    <a:pt x="242428" y="32028"/>
                  </a:lnTo>
                  <a:lnTo>
                    <a:pt x="236040" y="32028"/>
                  </a:lnTo>
                  <a:lnTo>
                    <a:pt x="236040" y="25943"/>
                  </a:lnTo>
                  <a:close/>
                  <a:moveTo>
                    <a:pt x="249173" y="25943"/>
                  </a:moveTo>
                  <a:lnTo>
                    <a:pt x="249173" y="32028"/>
                  </a:lnTo>
                  <a:lnTo>
                    <a:pt x="242767" y="32028"/>
                  </a:lnTo>
                  <a:lnTo>
                    <a:pt x="242767" y="25943"/>
                  </a:lnTo>
                  <a:close/>
                  <a:moveTo>
                    <a:pt x="255899" y="25943"/>
                  </a:moveTo>
                  <a:lnTo>
                    <a:pt x="255899" y="32028"/>
                  </a:lnTo>
                  <a:lnTo>
                    <a:pt x="249512" y="32028"/>
                  </a:lnTo>
                  <a:lnTo>
                    <a:pt x="249512" y="25943"/>
                  </a:lnTo>
                  <a:close/>
                  <a:moveTo>
                    <a:pt x="262644" y="25943"/>
                  </a:moveTo>
                  <a:lnTo>
                    <a:pt x="262644" y="32028"/>
                  </a:lnTo>
                  <a:lnTo>
                    <a:pt x="256238" y="32028"/>
                  </a:lnTo>
                  <a:lnTo>
                    <a:pt x="256238" y="25943"/>
                  </a:lnTo>
                  <a:close/>
                  <a:moveTo>
                    <a:pt x="269370" y="25943"/>
                  </a:moveTo>
                  <a:lnTo>
                    <a:pt x="269370" y="32028"/>
                  </a:lnTo>
                  <a:lnTo>
                    <a:pt x="262983" y="32028"/>
                  </a:lnTo>
                  <a:lnTo>
                    <a:pt x="262983" y="25943"/>
                  </a:lnTo>
                  <a:close/>
                  <a:moveTo>
                    <a:pt x="276115" y="25943"/>
                  </a:moveTo>
                  <a:lnTo>
                    <a:pt x="276115" y="32028"/>
                  </a:lnTo>
                  <a:lnTo>
                    <a:pt x="269709" y="32028"/>
                  </a:lnTo>
                  <a:lnTo>
                    <a:pt x="269709" y="25943"/>
                  </a:lnTo>
                  <a:close/>
                  <a:moveTo>
                    <a:pt x="282842" y="25943"/>
                  </a:moveTo>
                  <a:lnTo>
                    <a:pt x="282842" y="32028"/>
                  </a:lnTo>
                  <a:lnTo>
                    <a:pt x="276436" y="32028"/>
                  </a:lnTo>
                  <a:lnTo>
                    <a:pt x="276436" y="25943"/>
                  </a:lnTo>
                  <a:close/>
                  <a:moveTo>
                    <a:pt x="6745" y="32349"/>
                  </a:moveTo>
                  <a:lnTo>
                    <a:pt x="6745" y="38451"/>
                  </a:lnTo>
                  <a:lnTo>
                    <a:pt x="339" y="38451"/>
                  </a:lnTo>
                  <a:lnTo>
                    <a:pt x="339" y="32349"/>
                  </a:lnTo>
                  <a:close/>
                  <a:moveTo>
                    <a:pt x="13471" y="32349"/>
                  </a:moveTo>
                  <a:lnTo>
                    <a:pt x="13471" y="38451"/>
                  </a:lnTo>
                  <a:lnTo>
                    <a:pt x="7066" y="38451"/>
                  </a:lnTo>
                  <a:lnTo>
                    <a:pt x="7066" y="32349"/>
                  </a:lnTo>
                  <a:close/>
                  <a:moveTo>
                    <a:pt x="20198" y="32349"/>
                  </a:moveTo>
                  <a:lnTo>
                    <a:pt x="20198" y="38451"/>
                  </a:lnTo>
                  <a:lnTo>
                    <a:pt x="13810" y="38451"/>
                  </a:lnTo>
                  <a:lnTo>
                    <a:pt x="13810" y="32349"/>
                  </a:lnTo>
                  <a:close/>
                  <a:moveTo>
                    <a:pt x="26942" y="32349"/>
                  </a:moveTo>
                  <a:lnTo>
                    <a:pt x="26942" y="38451"/>
                  </a:lnTo>
                  <a:lnTo>
                    <a:pt x="20537" y="38451"/>
                  </a:lnTo>
                  <a:lnTo>
                    <a:pt x="20537" y="32349"/>
                  </a:lnTo>
                  <a:close/>
                  <a:moveTo>
                    <a:pt x="33669" y="32349"/>
                  </a:moveTo>
                  <a:lnTo>
                    <a:pt x="33669" y="38451"/>
                  </a:lnTo>
                  <a:lnTo>
                    <a:pt x="27281" y="38451"/>
                  </a:lnTo>
                  <a:lnTo>
                    <a:pt x="27281" y="32349"/>
                  </a:lnTo>
                  <a:close/>
                  <a:moveTo>
                    <a:pt x="40414" y="32367"/>
                  </a:moveTo>
                  <a:lnTo>
                    <a:pt x="40414" y="38451"/>
                  </a:lnTo>
                  <a:lnTo>
                    <a:pt x="34008" y="38451"/>
                  </a:lnTo>
                  <a:lnTo>
                    <a:pt x="34008" y="32367"/>
                  </a:lnTo>
                  <a:close/>
                  <a:moveTo>
                    <a:pt x="47140" y="32367"/>
                  </a:moveTo>
                  <a:lnTo>
                    <a:pt x="47140" y="38451"/>
                  </a:lnTo>
                  <a:lnTo>
                    <a:pt x="40753" y="38451"/>
                  </a:lnTo>
                  <a:lnTo>
                    <a:pt x="40753" y="32367"/>
                  </a:lnTo>
                  <a:close/>
                  <a:moveTo>
                    <a:pt x="53885" y="32367"/>
                  </a:moveTo>
                  <a:lnTo>
                    <a:pt x="53885" y="38451"/>
                  </a:lnTo>
                  <a:lnTo>
                    <a:pt x="47479" y="38451"/>
                  </a:lnTo>
                  <a:lnTo>
                    <a:pt x="47479" y="32367"/>
                  </a:lnTo>
                  <a:close/>
                  <a:moveTo>
                    <a:pt x="60611" y="32367"/>
                  </a:moveTo>
                  <a:lnTo>
                    <a:pt x="60611" y="38451"/>
                  </a:lnTo>
                  <a:lnTo>
                    <a:pt x="54206" y="38451"/>
                  </a:lnTo>
                  <a:lnTo>
                    <a:pt x="54206" y="32367"/>
                  </a:lnTo>
                  <a:close/>
                  <a:moveTo>
                    <a:pt x="67338" y="32367"/>
                  </a:moveTo>
                  <a:lnTo>
                    <a:pt x="67338" y="38451"/>
                  </a:lnTo>
                  <a:lnTo>
                    <a:pt x="60950" y="38451"/>
                  </a:lnTo>
                  <a:lnTo>
                    <a:pt x="60950" y="32367"/>
                  </a:lnTo>
                  <a:close/>
                  <a:moveTo>
                    <a:pt x="74083" y="32367"/>
                  </a:moveTo>
                  <a:lnTo>
                    <a:pt x="74083" y="38451"/>
                  </a:lnTo>
                  <a:lnTo>
                    <a:pt x="67677" y="38451"/>
                  </a:lnTo>
                  <a:lnTo>
                    <a:pt x="67677" y="32367"/>
                  </a:lnTo>
                  <a:close/>
                  <a:moveTo>
                    <a:pt x="80809" y="32367"/>
                  </a:moveTo>
                  <a:lnTo>
                    <a:pt x="80809" y="38451"/>
                  </a:lnTo>
                  <a:lnTo>
                    <a:pt x="74422" y="38451"/>
                  </a:lnTo>
                  <a:lnTo>
                    <a:pt x="74422" y="32367"/>
                  </a:lnTo>
                  <a:close/>
                  <a:moveTo>
                    <a:pt x="87554" y="32367"/>
                  </a:moveTo>
                  <a:lnTo>
                    <a:pt x="87554" y="38451"/>
                  </a:lnTo>
                  <a:lnTo>
                    <a:pt x="81148" y="38451"/>
                  </a:lnTo>
                  <a:lnTo>
                    <a:pt x="81148" y="32367"/>
                  </a:lnTo>
                  <a:close/>
                  <a:moveTo>
                    <a:pt x="94281" y="32367"/>
                  </a:moveTo>
                  <a:lnTo>
                    <a:pt x="94281" y="38451"/>
                  </a:lnTo>
                  <a:lnTo>
                    <a:pt x="87893" y="38451"/>
                  </a:lnTo>
                  <a:lnTo>
                    <a:pt x="87893" y="32367"/>
                  </a:lnTo>
                  <a:close/>
                  <a:moveTo>
                    <a:pt x="101025" y="32367"/>
                  </a:moveTo>
                  <a:lnTo>
                    <a:pt x="101025" y="38451"/>
                  </a:lnTo>
                  <a:lnTo>
                    <a:pt x="94620" y="38451"/>
                  </a:lnTo>
                  <a:lnTo>
                    <a:pt x="94620" y="32367"/>
                  </a:lnTo>
                  <a:close/>
                  <a:moveTo>
                    <a:pt x="107752" y="32367"/>
                  </a:moveTo>
                  <a:lnTo>
                    <a:pt x="107752" y="38451"/>
                  </a:lnTo>
                  <a:lnTo>
                    <a:pt x="101346" y="38451"/>
                  </a:lnTo>
                  <a:lnTo>
                    <a:pt x="101346" y="32367"/>
                  </a:lnTo>
                  <a:close/>
                  <a:moveTo>
                    <a:pt x="114478" y="32367"/>
                  </a:moveTo>
                  <a:lnTo>
                    <a:pt x="114478" y="38451"/>
                  </a:lnTo>
                  <a:lnTo>
                    <a:pt x="108091" y="38451"/>
                  </a:lnTo>
                  <a:lnTo>
                    <a:pt x="108091" y="32367"/>
                  </a:lnTo>
                  <a:close/>
                  <a:moveTo>
                    <a:pt x="121223" y="32367"/>
                  </a:moveTo>
                  <a:lnTo>
                    <a:pt x="121223" y="38451"/>
                  </a:lnTo>
                  <a:lnTo>
                    <a:pt x="114817" y="38451"/>
                  </a:lnTo>
                  <a:lnTo>
                    <a:pt x="114817" y="32367"/>
                  </a:lnTo>
                  <a:close/>
                  <a:moveTo>
                    <a:pt x="127950" y="32367"/>
                  </a:moveTo>
                  <a:lnTo>
                    <a:pt x="127950" y="38451"/>
                  </a:lnTo>
                  <a:lnTo>
                    <a:pt x="121562" y="38451"/>
                  </a:lnTo>
                  <a:lnTo>
                    <a:pt x="121562" y="32367"/>
                  </a:lnTo>
                  <a:close/>
                  <a:moveTo>
                    <a:pt x="134694" y="32367"/>
                  </a:moveTo>
                  <a:lnTo>
                    <a:pt x="134694" y="38451"/>
                  </a:lnTo>
                  <a:lnTo>
                    <a:pt x="128289" y="38451"/>
                  </a:lnTo>
                  <a:lnTo>
                    <a:pt x="128289" y="32367"/>
                  </a:lnTo>
                  <a:close/>
                  <a:moveTo>
                    <a:pt x="141421" y="32367"/>
                  </a:moveTo>
                  <a:lnTo>
                    <a:pt x="141421" y="38451"/>
                  </a:lnTo>
                  <a:lnTo>
                    <a:pt x="135033" y="38451"/>
                  </a:lnTo>
                  <a:lnTo>
                    <a:pt x="135033" y="32367"/>
                  </a:lnTo>
                  <a:close/>
                  <a:moveTo>
                    <a:pt x="148148" y="32367"/>
                  </a:moveTo>
                  <a:lnTo>
                    <a:pt x="148148" y="38451"/>
                  </a:lnTo>
                  <a:lnTo>
                    <a:pt x="141760" y="38451"/>
                  </a:lnTo>
                  <a:lnTo>
                    <a:pt x="141760" y="32367"/>
                  </a:lnTo>
                  <a:close/>
                  <a:moveTo>
                    <a:pt x="154892" y="32367"/>
                  </a:moveTo>
                  <a:lnTo>
                    <a:pt x="154892" y="38451"/>
                  </a:lnTo>
                  <a:lnTo>
                    <a:pt x="148487" y="38451"/>
                  </a:lnTo>
                  <a:lnTo>
                    <a:pt x="148487" y="32367"/>
                  </a:lnTo>
                  <a:close/>
                  <a:moveTo>
                    <a:pt x="161619" y="32367"/>
                  </a:moveTo>
                  <a:lnTo>
                    <a:pt x="161619" y="38451"/>
                  </a:lnTo>
                  <a:lnTo>
                    <a:pt x="155231" y="38451"/>
                  </a:lnTo>
                  <a:lnTo>
                    <a:pt x="155231" y="32367"/>
                  </a:lnTo>
                  <a:close/>
                  <a:moveTo>
                    <a:pt x="168363" y="32367"/>
                  </a:moveTo>
                  <a:lnTo>
                    <a:pt x="168363" y="38451"/>
                  </a:lnTo>
                  <a:lnTo>
                    <a:pt x="161958" y="38451"/>
                  </a:lnTo>
                  <a:lnTo>
                    <a:pt x="161958" y="32367"/>
                  </a:lnTo>
                  <a:close/>
                  <a:moveTo>
                    <a:pt x="175090" y="32349"/>
                  </a:moveTo>
                  <a:lnTo>
                    <a:pt x="175090" y="38451"/>
                  </a:lnTo>
                  <a:lnTo>
                    <a:pt x="168702" y="38451"/>
                  </a:lnTo>
                  <a:lnTo>
                    <a:pt x="168702" y="32349"/>
                  </a:lnTo>
                  <a:close/>
                  <a:moveTo>
                    <a:pt x="181834" y="32349"/>
                  </a:moveTo>
                  <a:lnTo>
                    <a:pt x="181834" y="38451"/>
                  </a:lnTo>
                  <a:lnTo>
                    <a:pt x="175429" y="38451"/>
                  </a:lnTo>
                  <a:lnTo>
                    <a:pt x="175429" y="32349"/>
                  </a:lnTo>
                  <a:close/>
                  <a:moveTo>
                    <a:pt x="188561" y="32349"/>
                  </a:moveTo>
                  <a:lnTo>
                    <a:pt x="188561" y="38451"/>
                  </a:lnTo>
                  <a:lnTo>
                    <a:pt x="182173" y="38451"/>
                  </a:lnTo>
                  <a:lnTo>
                    <a:pt x="182173" y="32349"/>
                  </a:lnTo>
                  <a:close/>
                  <a:moveTo>
                    <a:pt x="195288" y="32349"/>
                  </a:moveTo>
                  <a:lnTo>
                    <a:pt x="195288" y="38451"/>
                  </a:lnTo>
                  <a:lnTo>
                    <a:pt x="188900" y="38451"/>
                  </a:lnTo>
                  <a:lnTo>
                    <a:pt x="188900" y="32349"/>
                  </a:lnTo>
                  <a:close/>
                  <a:moveTo>
                    <a:pt x="202032" y="32349"/>
                  </a:moveTo>
                  <a:lnTo>
                    <a:pt x="202032" y="38451"/>
                  </a:lnTo>
                  <a:lnTo>
                    <a:pt x="195627" y="38451"/>
                  </a:lnTo>
                  <a:lnTo>
                    <a:pt x="195627" y="32349"/>
                  </a:lnTo>
                  <a:close/>
                  <a:moveTo>
                    <a:pt x="208759" y="32367"/>
                  </a:moveTo>
                  <a:lnTo>
                    <a:pt x="208759" y="38451"/>
                  </a:lnTo>
                  <a:lnTo>
                    <a:pt x="202371" y="38451"/>
                  </a:lnTo>
                  <a:lnTo>
                    <a:pt x="202371" y="32367"/>
                  </a:lnTo>
                  <a:close/>
                  <a:moveTo>
                    <a:pt x="215504" y="32367"/>
                  </a:moveTo>
                  <a:lnTo>
                    <a:pt x="215504" y="38451"/>
                  </a:lnTo>
                  <a:lnTo>
                    <a:pt x="209098" y="38451"/>
                  </a:lnTo>
                  <a:lnTo>
                    <a:pt x="209098" y="32367"/>
                  </a:lnTo>
                  <a:close/>
                  <a:moveTo>
                    <a:pt x="222230" y="32367"/>
                  </a:moveTo>
                  <a:lnTo>
                    <a:pt x="222230" y="38451"/>
                  </a:lnTo>
                  <a:lnTo>
                    <a:pt x="215843" y="38451"/>
                  </a:lnTo>
                  <a:lnTo>
                    <a:pt x="215843" y="32367"/>
                  </a:lnTo>
                  <a:close/>
                  <a:moveTo>
                    <a:pt x="228975" y="32367"/>
                  </a:moveTo>
                  <a:lnTo>
                    <a:pt x="228975" y="38451"/>
                  </a:lnTo>
                  <a:lnTo>
                    <a:pt x="222569" y="38451"/>
                  </a:lnTo>
                  <a:lnTo>
                    <a:pt x="222569" y="32367"/>
                  </a:lnTo>
                  <a:close/>
                  <a:moveTo>
                    <a:pt x="235701" y="32367"/>
                  </a:moveTo>
                  <a:lnTo>
                    <a:pt x="235701" y="38451"/>
                  </a:lnTo>
                  <a:lnTo>
                    <a:pt x="229296" y="38451"/>
                  </a:lnTo>
                  <a:lnTo>
                    <a:pt x="229296" y="32367"/>
                  </a:lnTo>
                  <a:close/>
                  <a:moveTo>
                    <a:pt x="242428" y="32367"/>
                  </a:moveTo>
                  <a:lnTo>
                    <a:pt x="242428" y="38451"/>
                  </a:lnTo>
                  <a:lnTo>
                    <a:pt x="236040" y="38451"/>
                  </a:lnTo>
                  <a:lnTo>
                    <a:pt x="236040" y="32367"/>
                  </a:lnTo>
                  <a:close/>
                  <a:moveTo>
                    <a:pt x="249173" y="32367"/>
                  </a:moveTo>
                  <a:lnTo>
                    <a:pt x="249173" y="38451"/>
                  </a:lnTo>
                  <a:lnTo>
                    <a:pt x="242767" y="38451"/>
                  </a:lnTo>
                  <a:lnTo>
                    <a:pt x="242767" y="32367"/>
                  </a:lnTo>
                  <a:close/>
                  <a:moveTo>
                    <a:pt x="255899" y="32367"/>
                  </a:moveTo>
                  <a:lnTo>
                    <a:pt x="255899" y="38451"/>
                  </a:lnTo>
                  <a:lnTo>
                    <a:pt x="249512" y="38451"/>
                  </a:lnTo>
                  <a:lnTo>
                    <a:pt x="249512" y="32367"/>
                  </a:lnTo>
                  <a:close/>
                  <a:moveTo>
                    <a:pt x="262644" y="32367"/>
                  </a:moveTo>
                  <a:lnTo>
                    <a:pt x="262644" y="38451"/>
                  </a:lnTo>
                  <a:lnTo>
                    <a:pt x="256238" y="38451"/>
                  </a:lnTo>
                  <a:lnTo>
                    <a:pt x="256238" y="32367"/>
                  </a:lnTo>
                  <a:close/>
                  <a:moveTo>
                    <a:pt x="269370" y="32367"/>
                  </a:moveTo>
                  <a:lnTo>
                    <a:pt x="269370" y="38451"/>
                  </a:lnTo>
                  <a:lnTo>
                    <a:pt x="262983" y="38451"/>
                  </a:lnTo>
                  <a:lnTo>
                    <a:pt x="262983" y="32367"/>
                  </a:lnTo>
                  <a:close/>
                  <a:moveTo>
                    <a:pt x="276115" y="32367"/>
                  </a:moveTo>
                  <a:lnTo>
                    <a:pt x="276115" y="38451"/>
                  </a:lnTo>
                  <a:lnTo>
                    <a:pt x="269709" y="38451"/>
                  </a:lnTo>
                  <a:lnTo>
                    <a:pt x="269709" y="32367"/>
                  </a:lnTo>
                  <a:close/>
                  <a:moveTo>
                    <a:pt x="282842" y="32367"/>
                  </a:moveTo>
                  <a:lnTo>
                    <a:pt x="282842" y="38451"/>
                  </a:lnTo>
                  <a:lnTo>
                    <a:pt x="276436" y="38451"/>
                  </a:lnTo>
                  <a:lnTo>
                    <a:pt x="276436" y="32367"/>
                  </a:lnTo>
                  <a:close/>
                  <a:moveTo>
                    <a:pt x="6745" y="38772"/>
                  </a:moveTo>
                  <a:lnTo>
                    <a:pt x="6745" y="44856"/>
                  </a:lnTo>
                  <a:lnTo>
                    <a:pt x="339" y="44856"/>
                  </a:lnTo>
                  <a:lnTo>
                    <a:pt x="339" y="38772"/>
                  </a:lnTo>
                  <a:close/>
                  <a:moveTo>
                    <a:pt x="13471" y="38772"/>
                  </a:moveTo>
                  <a:lnTo>
                    <a:pt x="13471" y="44856"/>
                  </a:lnTo>
                  <a:lnTo>
                    <a:pt x="7066" y="44856"/>
                  </a:lnTo>
                  <a:lnTo>
                    <a:pt x="7066" y="38772"/>
                  </a:lnTo>
                  <a:close/>
                  <a:moveTo>
                    <a:pt x="20198" y="38772"/>
                  </a:moveTo>
                  <a:lnTo>
                    <a:pt x="20198" y="44856"/>
                  </a:lnTo>
                  <a:lnTo>
                    <a:pt x="13810" y="44856"/>
                  </a:lnTo>
                  <a:lnTo>
                    <a:pt x="13810" y="38772"/>
                  </a:lnTo>
                  <a:close/>
                  <a:moveTo>
                    <a:pt x="26942" y="38772"/>
                  </a:moveTo>
                  <a:lnTo>
                    <a:pt x="26942" y="44856"/>
                  </a:lnTo>
                  <a:lnTo>
                    <a:pt x="20537" y="44856"/>
                  </a:lnTo>
                  <a:lnTo>
                    <a:pt x="20537" y="38772"/>
                  </a:lnTo>
                  <a:close/>
                  <a:moveTo>
                    <a:pt x="33669" y="38772"/>
                  </a:moveTo>
                  <a:lnTo>
                    <a:pt x="33669" y="44856"/>
                  </a:lnTo>
                  <a:lnTo>
                    <a:pt x="27281" y="44856"/>
                  </a:lnTo>
                  <a:lnTo>
                    <a:pt x="27281" y="38772"/>
                  </a:lnTo>
                  <a:close/>
                  <a:moveTo>
                    <a:pt x="40414" y="38772"/>
                  </a:moveTo>
                  <a:lnTo>
                    <a:pt x="40414" y="44856"/>
                  </a:lnTo>
                  <a:lnTo>
                    <a:pt x="34008" y="44856"/>
                  </a:lnTo>
                  <a:lnTo>
                    <a:pt x="34008" y="38772"/>
                  </a:lnTo>
                  <a:close/>
                  <a:moveTo>
                    <a:pt x="47140" y="38772"/>
                  </a:moveTo>
                  <a:lnTo>
                    <a:pt x="47140" y="44856"/>
                  </a:lnTo>
                  <a:lnTo>
                    <a:pt x="40753" y="44856"/>
                  </a:lnTo>
                  <a:lnTo>
                    <a:pt x="40753" y="38772"/>
                  </a:lnTo>
                  <a:close/>
                  <a:moveTo>
                    <a:pt x="53885" y="38772"/>
                  </a:moveTo>
                  <a:lnTo>
                    <a:pt x="53885" y="44856"/>
                  </a:lnTo>
                  <a:lnTo>
                    <a:pt x="47479" y="44856"/>
                  </a:lnTo>
                  <a:lnTo>
                    <a:pt x="47479" y="38772"/>
                  </a:lnTo>
                  <a:close/>
                  <a:moveTo>
                    <a:pt x="60611" y="38772"/>
                  </a:moveTo>
                  <a:lnTo>
                    <a:pt x="60611" y="44856"/>
                  </a:lnTo>
                  <a:lnTo>
                    <a:pt x="54206" y="44856"/>
                  </a:lnTo>
                  <a:lnTo>
                    <a:pt x="54206" y="38772"/>
                  </a:lnTo>
                  <a:close/>
                  <a:moveTo>
                    <a:pt x="67338" y="38772"/>
                  </a:moveTo>
                  <a:lnTo>
                    <a:pt x="67338" y="44856"/>
                  </a:lnTo>
                  <a:lnTo>
                    <a:pt x="60950" y="44856"/>
                  </a:lnTo>
                  <a:lnTo>
                    <a:pt x="60950" y="38772"/>
                  </a:lnTo>
                  <a:close/>
                  <a:moveTo>
                    <a:pt x="74083" y="38772"/>
                  </a:moveTo>
                  <a:lnTo>
                    <a:pt x="74083" y="44856"/>
                  </a:lnTo>
                  <a:lnTo>
                    <a:pt x="67677" y="44856"/>
                  </a:lnTo>
                  <a:lnTo>
                    <a:pt x="67677" y="38772"/>
                  </a:lnTo>
                  <a:close/>
                  <a:moveTo>
                    <a:pt x="80809" y="38772"/>
                  </a:moveTo>
                  <a:lnTo>
                    <a:pt x="80809" y="44856"/>
                  </a:lnTo>
                  <a:lnTo>
                    <a:pt x="74422" y="44856"/>
                  </a:lnTo>
                  <a:lnTo>
                    <a:pt x="74422" y="38772"/>
                  </a:lnTo>
                  <a:close/>
                  <a:moveTo>
                    <a:pt x="87554" y="38772"/>
                  </a:moveTo>
                  <a:lnTo>
                    <a:pt x="87554" y="44856"/>
                  </a:lnTo>
                  <a:lnTo>
                    <a:pt x="81148" y="44856"/>
                  </a:lnTo>
                  <a:lnTo>
                    <a:pt x="81148" y="38772"/>
                  </a:lnTo>
                  <a:close/>
                  <a:moveTo>
                    <a:pt x="94281" y="38772"/>
                  </a:moveTo>
                  <a:lnTo>
                    <a:pt x="94281" y="44856"/>
                  </a:lnTo>
                  <a:lnTo>
                    <a:pt x="87893" y="44856"/>
                  </a:lnTo>
                  <a:lnTo>
                    <a:pt x="87893" y="38772"/>
                  </a:lnTo>
                  <a:close/>
                  <a:moveTo>
                    <a:pt x="101025" y="38772"/>
                  </a:moveTo>
                  <a:lnTo>
                    <a:pt x="101025" y="44856"/>
                  </a:lnTo>
                  <a:lnTo>
                    <a:pt x="94620" y="44856"/>
                  </a:lnTo>
                  <a:lnTo>
                    <a:pt x="94620" y="38772"/>
                  </a:lnTo>
                  <a:close/>
                  <a:moveTo>
                    <a:pt x="107752" y="38772"/>
                  </a:moveTo>
                  <a:lnTo>
                    <a:pt x="107752" y="44856"/>
                  </a:lnTo>
                  <a:lnTo>
                    <a:pt x="101346" y="44856"/>
                  </a:lnTo>
                  <a:lnTo>
                    <a:pt x="101346" y="38772"/>
                  </a:lnTo>
                  <a:close/>
                  <a:moveTo>
                    <a:pt x="114478" y="38772"/>
                  </a:moveTo>
                  <a:lnTo>
                    <a:pt x="114478" y="44856"/>
                  </a:lnTo>
                  <a:lnTo>
                    <a:pt x="108091" y="44856"/>
                  </a:lnTo>
                  <a:lnTo>
                    <a:pt x="108091" y="38772"/>
                  </a:lnTo>
                  <a:close/>
                  <a:moveTo>
                    <a:pt x="121223" y="38772"/>
                  </a:moveTo>
                  <a:lnTo>
                    <a:pt x="121223" y="44856"/>
                  </a:lnTo>
                  <a:lnTo>
                    <a:pt x="114817" y="44856"/>
                  </a:lnTo>
                  <a:lnTo>
                    <a:pt x="114817" y="38772"/>
                  </a:lnTo>
                  <a:close/>
                  <a:moveTo>
                    <a:pt x="127950" y="38772"/>
                  </a:moveTo>
                  <a:lnTo>
                    <a:pt x="127950" y="44856"/>
                  </a:lnTo>
                  <a:lnTo>
                    <a:pt x="121562" y="44856"/>
                  </a:lnTo>
                  <a:lnTo>
                    <a:pt x="121562" y="38772"/>
                  </a:lnTo>
                  <a:close/>
                  <a:moveTo>
                    <a:pt x="134694" y="38772"/>
                  </a:moveTo>
                  <a:lnTo>
                    <a:pt x="134694" y="44856"/>
                  </a:lnTo>
                  <a:lnTo>
                    <a:pt x="128289" y="44856"/>
                  </a:lnTo>
                  <a:lnTo>
                    <a:pt x="128289" y="38772"/>
                  </a:lnTo>
                  <a:close/>
                  <a:moveTo>
                    <a:pt x="141421" y="38772"/>
                  </a:moveTo>
                  <a:lnTo>
                    <a:pt x="141421" y="44856"/>
                  </a:lnTo>
                  <a:lnTo>
                    <a:pt x="135033" y="44856"/>
                  </a:lnTo>
                  <a:lnTo>
                    <a:pt x="135033" y="38772"/>
                  </a:lnTo>
                  <a:close/>
                  <a:moveTo>
                    <a:pt x="148148" y="38772"/>
                  </a:moveTo>
                  <a:lnTo>
                    <a:pt x="148148" y="44856"/>
                  </a:lnTo>
                  <a:lnTo>
                    <a:pt x="141760" y="44856"/>
                  </a:lnTo>
                  <a:lnTo>
                    <a:pt x="141760" y="38772"/>
                  </a:lnTo>
                  <a:close/>
                  <a:moveTo>
                    <a:pt x="154892" y="38772"/>
                  </a:moveTo>
                  <a:lnTo>
                    <a:pt x="154892" y="44856"/>
                  </a:lnTo>
                  <a:lnTo>
                    <a:pt x="148487" y="44856"/>
                  </a:lnTo>
                  <a:lnTo>
                    <a:pt x="148487" y="38772"/>
                  </a:lnTo>
                  <a:close/>
                  <a:moveTo>
                    <a:pt x="161619" y="38772"/>
                  </a:moveTo>
                  <a:lnTo>
                    <a:pt x="161619" y="44856"/>
                  </a:lnTo>
                  <a:lnTo>
                    <a:pt x="155231" y="44856"/>
                  </a:lnTo>
                  <a:lnTo>
                    <a:pt x="155231" y="38772"/>
                  </a:lnTo>
                  <a:close/>
                  <a:moveTo>
                    <a:pt x="168363" y="38772"/>
                  </a:moveTo>
                  <a:lnTo>
                    <a:pt x="168363" y="44856"/>
                  </a:lnTo>
                  <a:lnTo>
                    <a:pt x="161958" y="44856"/>
                  </a:lnTo>
                  <a:lnTo>
                    <a:pt x="161958" y="38772"/>
                  </a:lnTo>
                  <a:close/>
                  <a:moveTo>
                    <a:pt x="175090" y="38772"/>
                  </a:moveTo>
                  <a:lnTo>
                    <a:pt x="175090" y="44856"/>
                  </a:lnTo>
                  <a:lnTo>
                    <a:pt x="168702" y="44856"/>
                  </a:lnTo>
                  <a:lnTo>
                    <a:pt x="168702" y="38772"/>
                  </a:lnTo>
                  <a:close/>
                  <a:moveTo>
                    <a:pt x="181834" y="38772"/>
                  </a:moveTo>
                  <a:lnTo>
                    <a:pt x="181834" y="44856"/>
                  </a:lnTo>
                  <a:lnTo>
                    <a:pt x="175429" y="44856"/>
                  </a:lnTo>
                  <a:lnTo>
                    <a:pt x="175429" y="38772"/>
                  </a:lnTo>
                  <a:close/>
                  <a:moveTo>
                    <a:pt x="188561" y="38772"/>
                  </a:moveTo>
                  <a:lnTo>
                    <a:pt x="188561" y="44856"/>
                  </a:lnTo>
                  <a:lnTo>
                    <a:pt x="182173" y="44856"/>
                  </a:lnTo>
                  <a:lnTo>
                    <a:pt x="182173" y="38772"/>
                  </a:lnTo>
                  <a:close/>
                  <a:moveTo>
                    <a:pt x="195288" y="38772"/>
                  </a:moveTo>
                  <a:lnTo>
                    <a:pt x="195288" y="44856"/>
                  </a:lnTo>
                  <a:lnTo>
                    <a:pt x="188900" y="44856"/>
                  </a:lnTo>
                  <a:lnTo>
                    <a:pt x="188900" y="38772"/>
                  </a:lnTo>
                  <a:close/>
                  <a:moveTo>
                    <a:pt x="202032" y="38772"/>
                  </a:moveTo>
                  <a:lnTo>
                    <a:pt x="202032" y="44856"/>
                  </a:lnTo>
                  <a:lnTo>
                    <a:pt x="195627" y="44856"/>
                  </a:lnTo>
                  <a:lnTo>
                    <a:pt x="195627" y="38772"/>
                  </a:lnTo>
                  <a:close/>
                  <a:moveTo>
                    <a:pt x="208759" y="38772"/>
                  </a:moveTo>
                  <a:lnTo>
                    <a:pt x="208759" y="44856"/>
                  </a:lnTo>
                  <a:lnTo>
                    <a:pt x="202371" y="44856"/>
                  </a:lnTo>
                  <a:lnTo>
                    <a:pt x="202371" y="38772"/>
                  </a:lnTo>
                  <a:close/>
                  <a:moveTo>
                    <a:pt x="215504" y="38772"/>
                  </a:moveTo>
                  <a:lnTo>
                    <a:pt x="215504" y="44856"/>
                  </a:lnTo>
                  <a:lnTo>
                    <a:pt x="209098" y="44856"/>
                  </a:lnTo>
                  <a:lnTo>
                    <a:pt x="209098" y="38772"/>
                  </a:lnTo>
                  <a:close/>
                  <a:moveTo>
                    <a:pt x="222230" y="38772"/>
                  </a:moveTo>
                  <a:lnTo>
                    <a:pt x="222230" y="44856"/>
                  </a:lnTo>
                  <a:lnTo>
                    <a:pt x="215843" y="44856"/>
                  </a:lnTo>
                  <a:lnTo>
                    <a:pt x="215843" y="38772"/>
                  </a:lnTo>
                  <a:close/>
                  <a:moveTo>
                    <a:pt x="228975" y="38772"/>
                  </a:moveTo>
                  <a:lnTo>
                    <a:pt x="228975" y="44856"/>
                  </a:lnTo>
                  <a:lnTo>
                    <a:pt x="222569" y="44856"/>
                  </a:lnTo>
                  <a:lnTo>
                    <a:pt x="222569" y="38772"/>
                  </a:lnTo>
                  <a:close/>
                  <a:moveTo>
                    <a:pt x="235701" y="38772"/>
                  </a:moveTo>
                  <a:lnTo>
                    <a:pt x="235701" y="44856"/>
                  </a:lnTo>
                  <a:lnTo>
                    <a:pt x="229296" y="44856"/>
                  </a:lnTo>
                  <a:lnTo>
                    <a:pt x="229296" y="38772"/>
                  </a:lnTo>
                  <a:close/>
                  <a:moveTo>
                    <a:pt x="242428" y="38772"/>
                  </a:moveTo>
                  <a:lnTo>
                    <a:pt x="242428" y="44856"/>
                  </a:lnTo>
                  <a:lnTo>
                    <a:pt x="236040" y="44856"/>
                  </a:lnTo>
                  <a:lnTo>
                    <a:pt x="236040" y="38772"/>
                  </a:lnTo>
                  <a:close/>
                  <a:moveTo>
                    <a:pt x="249173" y="38772"/>
                  </a:moveTo>
                  <a:lnTo>
                    <a:pt x="249173" y="44856"/>
                  </a:lnTo>
                  <a:lnTo>
                    <a:pt x="242767" y="44856"/>
                  </a:lnTo>
                  <a:lnTo>
                    <a:pt x="242767" y="38772"/>
                  </a:lnTo>
                  <a:close/>
                  <a:moveTo>
                    <a:pt x="255899" y="38772"/>
                  </a:moveTo>
                  <a:lnTo>
                    <a:pt x="255899" y="44856"/>
                  </a:lnTo>
                  <a:lnTo>
                    <a:pt x="249512" y="44856"/>
                  </a:lnTo>
                  <a:lnTo>
                    <a:pt x="249512" y="38772"/>
                  </a:lnTo>
                  <a:close/>
                  <a:moveTo>
                    <a:pt x="262644" y="38772"/>
                  </a:moveTo>
                  <a:lnTo>
                    <a:pt x="262644" y="44856"/>
                  </a:lnTo>
                  <a:lnTo>
                    <a:pt x="256238" y="44856"/>
                  </a:lnTo>
                  <a:lnTo>
                    <a:pt x="256238" y="38772"/>
                  </a:lnTo>
                  <a:close/>
                  <a:moveTo>
                    <a:pt x="269370" y="38772"/>
                  </a:moveTo>
                  <a:lnTo>
                    <a:pt x="269370" y="44856"/>
                  </a:lnTo>
                  <a:lnTo>
                    <a:pt x="262983" y="44856"/>
                  </a:lnTo>
                  <a:lnTo>
                    <a:pt x="262983" y="38772"/>
                  </a:lnTo>
                  <a:close/>
                  <a:moveTo>
                    <a:pt x="276115" y="38772"/>
                  </a:moveTo>
                  <a:lnTo>
                    <a:pt x="276115" y="44856"/>
                  </a:lnTo>
                  <a:lnTo>
                    <a:pt x="269709" y="44856"/>
                  </a:lnTo>
                  <a:lnTo>
                    <a:pt x="269709" y="38772"/>
                  </a:lnTo>
                  <a:close/>
                  <a:moveTo>
                    <a:pt x="282842" y="38772"/>
                  </a:moveTo>
                  <a:lnTo>
                    <a:pt x="282842" y="44856"/>
                  </a:lnTo>
                  <a:lnTo>
                    <a:pt x="276436" y="44856"/>
                  </a:lnTo>
                  <a:lnTo>
                    <a:pt x="276436" y="38772"/>
                  </a:lnTo>
                  <a:close/>
                  <a:moveTo>
                    <a:pt x="6745" y="45178"/>
                  </a:moveTo>
                  <a:lnTo>
                    <a:pt x="6745" y="51262"/>
                  </a:lnTo>
                  <a:lnTo>
                    <a:pt x="339" y="51262"/>
                  </a:lnTo>
                  <a:lnTo>
                    <a:pt x="339" y="45178"/>
                  </a:lnTo>
                  <a:close/>
                  <a:moveTo>
                    <a:pt x="13471" y="45178"/>
                  </a:moveTo>
                  <a:lnTo>
                    <a:pt x="13471" y="51262"/>
                  </a:lnTo>
                  <a:lnTo>
                    <a:pt x="7066" y="51262"/>
                  </a:lnTo>
                  <a:lnTo>
                    <a:pt x="7066" y="45178"/>
                  </a:lnTo>
                  <a:close/>
                  <a:moveTo>
                    <a:pt x="20198" y="45178"/>
                  </a:moveTo>
                  <a:lnTo>
                    <a:pt x="20198" y="51262"/>
                  </a:lnTo>
                  <a:lnTo>
                    <a:pt x="13810" y="51262"/>
                  </a:lnTo>
                  <a:lnTo>
                    <a:pt x="13810" y="45178"/>
                  </a:lnTo>
                  <a:close/>
                  <a:moveTo>
                    <a:pt x="26942" y="45178"/>
                  </a:moveTo>
                  <a:lnTo>
                    <a:pt x="26942" y="51262"/>
                  </a:lnTo>
                  <a:lnTo>
                    <a:pt x="20537" y="51262"/>
                  </a:lnTo>
                  <a:lnTo>
                    <a:pt x="20537" y="45178"/>
                  </a:lnTo>
                  <a:close/>
                  <a:moveTo>
                    <a:pt x="33669" y="45178"/>
                  </a:moveTo>
                  <a:lnTo>
                    <a:pt x="33669" y="51262"/>
                  </a:lnTo>
                  <a:lnTo>
                    <a:pt x="27281" y="51262"/>
                  </a:lnTo>
                  <a:lnTo>
                    <a:pt x="27281" y="45178"/>
                  </a:lnTo>
                  <a:close/>
                  <a:moveTo>
                    <a:pt x="40414" y="45178"/>
                  </a:moveTo>
                  <a:lnTo>
                    <a:pt x="40414" y="51262"/>
                  </a:lnTo>
                  <a:lnTo>
                    <a:pt x="34008" y="51262"/>
                  </a:lnTo>
                  <a:lnTo>
                    <a:pt x="34008" y="45178"/>
                  </a:lnTo>
                  <a:close/>
                  <a:moveTo>
                    <a:pt x="47140" y="45178"/>
                  </a:moveTo>
                  <a:lnTo>
                    <a:pt x="47140" y="51262"/>
                  </a:lnTo>
                  <a:lnTo>
                    <a:pt x="40753" y="51262"/>
                  </a:lnTo>
                  <a:lnTo>
                    <a:pt x="40753" y="45178"/>
                  </a:lnTo>
                  <a:close/>
                  <a:moveTo>
                    <a:pt x="53885" y="45178"/>
                  </a:moveTo>
                  <a:lnTo>
                    <a:pt x="53885" y="51262"/>
                  </a:lnTo>
                  <a:lnTo>
                    <a:pt x="47479" y="51262"/>
                  </a:lnTo>
                  <a:lnTo>
                    <a:pt x="47479" y="45178"/>
                  </a:lnTo>
                  <a:close/>
                  <a:moveTo>
                    <a:pt x="60611" y="45178"/>
                  </a:moveTo>
                  <a:lnTo>
                    <a:pt x="60611" y="51262"/>
                  </a:lnTo>
                  <a:lnTo>
                    <a:pt x="54206" y="51262"/>
                  </a:lnTo>
                  <a:lnTo>
                    <a:pt x="54206" y="45178"/>
                  </a:lnTo>
                  <a:close/>
                  <a:moveTo>
                    <a:pt x="67338" y="45178"/>
                  </a:moveTo>
                  <a:lnTo>
                    <a:pt x="67338" y="51262"/>
                  </a:lnTo>
                  <a:lnTo>
                    <a:pt x="60950" y="51262"/>
                  </a:lnTo>
                  <a:lnTo>
                    <a:pt x="60950" y="45178"/>
                  </a:lnTo>
                  <a:close/>
                  <a:moveTo>
                    <a:pt x="74083" y="45178"/>
                  </a:moveTo>
                  <a:lnTo>
                    <a:pt x="74083" y="51262"/>
                  </a:lnTo>
                  <a:lnTo>
                    <a:pt x="67677" y="51262"/>
                  </a:lnTo>
                  <a:lnTo>
                    <a:pt x="67677" y="45178"/>
                  </a:lnTo>
                  <a:close/>
                  <a:moveTo>
                    <a:pt x="80809" y="45178"/>
                  </a:moveTo>
                  <a:lnTo>
                    <a:pt x="80809" y="51262"/>
                  </a:lnTo>
                  <a:lnTo>
                    <a:pt x="74422" y="51262"/>
                  </a:lnTo>
                  <a:lnTo>
                    <a:pt x="74422" y="45178"/>
                  </a:lnTo>
                  <a:close/>
                  <a:moveTo>
                    <a:pt x="87554" y="45178"/>
                  </a:moveTo>
                  <a:lnTo>
                    <a:pt x="87554" y="51262"/>
                  </a:lnTo>
                  <a:lnTo>
                    <a:pt x="81148" y="51262"/>
                  </a:lnTo>
                  <a:lnTo>
                    <a:pt x="81148" y="45178"/>
                  </a:lnTo>
                  <a:close/>
                  <a:moveTo>
                    <a:pt x="94281" y="45178"/>
                  </a:moveTo>
                  <a:lnTo>
                    <a:pt x="94281" y="51262"/>
                  </a:lnTo>
                  <a:lnTo>
                    <a:pt x="87893" y="51262"/>
                  </a:lnTo>
                  <a:lnTo>
                    <a:pt x="87893" y="45178"/>
                  </a:lnTo>
                  <a:close/>
                  <a:moveTo>
                    <a:pt x="101025" y="45178"/>
                  </a:moveTo>
                  <a:lnTo>
                    <a:pt x="101025" y="51262"/>
                  </a:lnTo>
                  <a:lnTo>
                    <a:pt x="94620" y="51262"/>
                  </a:lnTo>
                  <a:lnTo>
                    <a:pt x="94620" y="45178"/>
                  </a:lnTo>
                  <a:close/>
                  <a:moveTo>
                    <a:pt x="107752" y="45178"/>
                  </a:moveTo>
                  <a:lnTo>
                    <a:pt x="107752" y="51262"/>
                  </a:lnTo>
                  <a:lnTo>
                    <a:pt x="101346" y="51262"/>
                  </a:lnTo>
                  <a:lnTo>
                    <a:pt x="101346" y="45178"/>
                  </a:lnTo>
                  <a:close/>
                  <a:moveTo>
                    <a:pt x="114478" y="45178"/>
                  </a:moveTo>
                  <a:lnTo>
                    <a:pt x="114478" y="51262"/>
                  </a:lnTo>
                  <a:lnTo>
                    <a:pt x="108091" y="51262"/>
                  </a:lnTo>
                  <a:lnTo>
                    <a:pt x="108091" y="45178"/>
                  </a:lnTo>
                  <a:close/>
                  <a:moveTo>
                    <a:pt x="121223" y="45178"/>
                  </a:moveTo>
                  <a:lnTo>
                    <a:pt x="121223" y="51262"/>
                  </a:lnTo>
                  <a:lnTo>
                    <a:pt x="114817" y="51262"/>
                  </a:lnTo>
                  <a:lnTo>
                    <a:pt x="114817" y="45178"/>
                  </a:lnTo>
                  <a:close/>
                  <a:moveTo>
                    <a:pt x="127950" y="45178"/>
                  </a:moveTo>
                  <a:lnTo>
                    <a:pt x="127950" y="51262"/>
                  </a:lnTo>
                  <a:lnTo>
                    <a:pt x="121562" y="51262"/>
                  </a:lnTo>
                  <a:lnTo>
                    <a:pt x="121562" y="45178"/>
                  </a:lnTo>
                  <a:close/>
                  <a:moveTo>
                    <a:pt x="134694" y="45178"/>
                  </a:moveTo>
                  <a:lnTo>
                    <a:pt x="134694" y="51262"/>
                  </a:lnTo>
                  <a:lnTo>
                    <a:pt x="128289" y="51262"/>
                  </a:lnTo>
                  <a:lnTo>
                    <a:pt x="128289" y="45178"/>
                  </a:lnTo>
                  <a:close/>
                  <a:moveTo>
                    <a:pt x="141421" y="45178"/>
                  </a:moveTo>
                  <a:lnTo>
                    <a:pt x="141421" y="51262"/>
                  </a:lnTo>
                  <a:lnTo>
                    <a:pt x="135033" y="51262"/>
                  </a:lnTo>
                  <a:lnTo>
                    <a:pt x="135033" y="45178"/>
                  </a:lnTo>
                  <a:close/>
                  <a:moveTo>
                    <a:pt x="148148" y="45178"/>
                  </a:moveTo>
                  <a:lnTo>
                    <a:pt x="148148" y="51262"/>
                  </a:lnTo>
                  <a:lnTo>
                    <a:pt x="141760" y="51262"/>
                  </a:lnTo>
                  <a:lnTo>
                    <a:pt x="141760" y="45178"/>
                  </a:lnTo>
                  <a:close/>
                  <a:moveTo>
                    <a:pt x="154892" y="45178"/>
                  </a:moveTo>
                  <a:lnTo>
                    <a:pt x="154892" y="51262"/>
                  </a:lnTo>
                  <a:lnTo>
                    <a:pt x="148487" y="51262"/>
                  </a:lnTo>
                  <a:lnTo>
                    <a:pt x="148487" y="45178"/>
                  </a:lnTo>
                  <a:close/>
                  <a:moveTo>
                    <a:pt x="161619" y="45178"/>
                  </a:moveTo>
                  <a:lnTo>
                    <a:pt x="161619" y="51262"/>
                  </a:lnTo>
                  <a:lnTo>
                    <a:pt x="155231" y="51262"/>
                  </a:lnTo>
                  <a:lnTo>
                    <a:pt x="155231" y="45178"/>
                  </a:lnTo>
                  <a:close/>
                  <a:moveTo>
                    <a:pt x="168363" y="45178"/>
                  </a:moveTo>
                  <a:lnTo>
                    <a:pt x="168363" y="51262"/>
                  </a:lnTo>
                  <a:lnTo>
                    <a:pt x="161958" y="51262"/>
                  </a:lnTo>
                  <a:lnTo>
                    <a:pt x="161958" y="45178"/>
                  </a:lnTo>
                  <a:close/>
                  <a:moveTo>
                    <a:pt x="175090" y="45178"/>
                  </a:moveTo>
                  <a:lnTo>
                    <a:pt x="175090" y="51262"/>
                  </a:lnTo>
                  <a:lnTo>
                    <a:pt x="168702" y="51262"/>
                  </a:lnTo>
                  <a:lnTo>
                    <a:pt x="168702" y="45178"/>
                  </a:lnTo>
                  <a:close/>
                  <a:moveTo>
                    <a:pt x="181834" y="45178"/>
                  </a:moveTo>
                  <a:lnTo>
                    <a:pt x="181834" y="51262"/>
                  </a:lnTo>
                  <a:lnTo>
                    <a:pt x="175429" y="51262"/>
                  </a:lnTo>
                  <a:lnTo>
                    <a:pt x="175429" y="45178"/>
                  </a:lnTo>
                  <a:close/>
                  <a:moveTo>
                    <a:pt x="188561" y="45178"/>
                  </a:moveTo>
                  <a:lnTo>
                    <a:pt x="188561" y="51262"/>
                  </a:lnTo>
                  <a:lnTo>
                    <a:pt x="182173" y="51262"/>
                  </a:lnTo>
                  <a:lnTo>
                    <a:pt x="182173" y="45178"/>
                  </a:lnTo>
                  <a:close/>
                  <a:moveTo>
                    <a:pt x="195288" y="45178"/>
                  </a:moveTo>
                  <a:lnTo>
                    <a:pt x="195288" y="51262"/>
                  </a:lnTo>
                  <a:lnTo>
                    <a:pt x="188900" y="51262"/>
                  </a:lnTo>
                  <a:lnTo>
                    <a:pt x="188900" y="45178"/>
                  </a:lnTo>
                  <a:close/>
                  <a:moveTo>
                    <a:pt x="202032" y="45178"/>
                  </a:moveTo>
                  <a:lnTo>
                    <a:pt x="202032" y="51262"/>
                  </a:lnTo>
                  <a:lnTo>
                    <a:pt x="195627" y="51262"/>
                  </a:lnTo>
                  <a:lnTo>
                    <a:pt x="195627" y="45178"/>
                  </a:lnTo>
                  <a:close/>
                  <a:moveTo>
                    <a:pt x="208759" y="45178"/>
                  </a:moveTo>
                  <a:lnTo>
                    <a:pt x="208759" y="51262"/>
                  </a:lnTo>
                  <a:lnTo>
                    <a:pt x="202371" y="51262"/>
                  </a:lnTo>
                  <a:lnTo>
                    <a:pt x="202371" y="45178"/>
                  </a:lnTo>
                  <a:close/>
                  <a:moveTo>
                    <a:pt x="215504" y="45178"/>
                  </a:moveTo>
                  <a:lnTo>
                    <a:pt x="215504" y="51262"/>
                  </a:lnTo>
                  <a:lnTo>
                    <a:pt x="209098" y="51262"/>
                  </a:lnTo>
                  <a:lnTo>
                    <a:pt x="209098" y="45178"/>
                  </a:lnTo>
                  <a:close/>
                  <a:moveTo>
                    <a:pt x="222230" y="45178"/>
                  </a:moveTo>
                  <a:lnTo>
                    <a:pt x="222230" y="51262"/>
                  </a:lnTo>
                  <a:lnTo>
                    <a:pt x="215843" y="51262"/>
                  </a:lnTo>
                  <a:lnTo>
                    <a:pt x="215843" y="45178"/>
                  </a:lnTo>
                  <a:close/>
                  <a:moveTo>
                    <a:pt x="228975" y="45178"/>
                  </a:moveTo>
                  <a:lnTo>
                    <a:pt x="228975" y="51262"/>
                  </a:lnTo>
                  <a:lnTo>
                    <a:pt x="222569" y="51262"/>
                  </a:lnTo>
                  <a:lnTo>
                    <a:pt x="222569" y="45178"/>
                  </a:lnTo>
                  <a:close/>
                  <a:moveTo>
                    <a:pt x="235701" y="45178"/>
                  </a:moveTo>
                  <a:lnTo>
                    <a:pt x="235701" y="51262"/>
                  </a:lnTo>
                  <a:lnTo>
                    <a:pt x="229296" y="51262"/>
                  </a:lnTo>
                  <a:lnTo>
                    <a:pt x="229296" y="45178"/>
                  </a:lnTo>
                  <a:close/>
                  <a:moveTo>
                    <a:pt x="242428" y="45178"/>
                  </a:moveTo>
                  <a:lnTo>
                    <a:pt x="242428" y="51262"/>
                  </a:lnTo>
                  <a:lnTo>
                    <a:pt x="236040" y="51262"/>
                  </a:lnTo>
                  <a:lnTo>
                    <a:pt x="236040" y="45178"/>
                  </a:lnTo>
                  <a:close/>
                  <a:moveTo>
                    <a:pt x="249173" y="45178"/>
                  </a:moveTo>
                  <a:lnTo>
                    <a:pt x="249173" y="51262"/>
                  </a:lnTo>
                  <a:lnTo>
                    <a:pt x="242767" y="51262"/>
                  </a:lnTo>
                  <a:lnTo>
                    <a:pt x="242767" y="45178"/>
                  </a:lnTo>
                  <a:close/>
                  <a:moveTo>
                    <a:pt x="255899" y="45178"/>
                  </a:moveTo>
                  <a:lnTo>
                    <a:pt x="255899" y="51262"/>
                  </a:lnTo>
                  <a:lnTo>
                    <a:pt x="249512" y="51262"/>
                  </a:lnTo>
                  <a:lnTo>
                    <a:pt x="249512" y="45178"/>
                  </a:lnTo>
                  <a:close/>
                  <a:moveTo>
                    <a:pt x="262644" y="45178"/>
                  </a:moveTo>
                  <a:lnTo>
                    <a:pt x="262644" y="51262"/>
                  </a:lnTo>
                  <a:lnTo>
                    <a:pt x="256238" y="51262"/>
                  </a:lnTo>
                  <a:lnTo>
                    <a:pt x="256238" y="45178"/>
                  </a:lnTo>
                  <a:close/>
                  <a:moveTo>
                    <a:pt x="269370" y="45178"/>
                  </a:moveTo>
                  <a:lnTo>
                    <a:pt x="269370" y="51262"/>
                  </a:lnTo>
                  <a:lnTo>
                    <a:pt x="262983" y="51262"/>
                  </a:lnTo>
                  <a:lnTo>
                    <a:pt x="262983" y="45178"/>
                  </a:lnTo>
                  <a:close/>
                  <a:moveTo>
                    <a:pt x="276115" y="45178"/>
                  </a:moveTo>
                  <a:lnTo>
                    <a:pt x="276115" y="51262"/>
                  </a:lnTo>
                  <a:lnTo>
                    <a:pt x="269709" y="51262"/>
                  </a:lnTo>
                  <a:lnTo>
                    <a:pt x="269709" y="45178"/>
                  </a:lnTo>
                  <a:close/>
                  <a:moveTo>
                    <a:pt x="282842" y="45178"/>
                  </a:moveTo>
                  <a:lnTo>
                    <a:pt x="282842" y="51262"/>
                  </a:lnTo>
                  <a:lnTo>
                    <a:pt x="276436" y="51262"/>
                  </a:lnTo>
                  <a:lnTo>
                    <a:pt x="276436" y="45178"/>
                  </a:lnTo>
                  <a:close/>
                  <a:moveTo>
                    <a:pt x="6745" y="51583"/>
                  </a:moveTo>
                  <a:lnTo>
                    <a:pt x="6745" y="57667"/>
                  </a:lnTo>
                  <a:lnTo>
                    <a:pt x="339" y="57667"/>
                  </a:lnTo>
                  <a:lnTo>
                    <a:pt x="339" y="51583"/>
                  </a:lnTo>
                  <a:close/>
                  <a:moveTo>
                    <a:pt x="13471" y="51583"/>
                  </a:moveTo>
                  <a:lnTo>
                    <a:pt x="13471" y="57667"/>
                  </a:lnTo>
                  <a:lnTo>
                    <a:pt x="7066" y="57667"/>
                  </a:lnTo>
                  <a:lnTo>
                    <a:pt x="7066" y="51583"/>
                  </a:lnTo>
                  <a:close/>
                  <a:moveTo>
                    <a:pt x="20198" y="51583"/>
                  </a:moveTo>
                  <a:lnTo>
                    <a:pt x="20198" y="57667"/>
                  </a:lnTo>
                  <a:lnTo>
                    <a:pt x="13810" y="57667"/>
                  </a:lnTo>
                  <a:lnTo>
                    <a:pt x="13810" y="51583"/>
                  </a:lnTo>
                  <a:close/>
                  <a:moveTo>
                    <a:pt x="26942" y="51583"/>
                  </a:moveTo>
                  <a:lnTo>
                    <a:pt x="26942" y="57667"/>
                  </a:lnTo>
                  <a:lnTo>
                    <a:pt x="20537" y="57667"/>
                  </a:lnTo>
                  <a:lnTo>
                    <a:pt x="20537" y="51583"/>
                  </a:lnTo>
                  <a:close/>
                  <a:moveTo>
                    <a:pt x="33669" y="51583"/>
                  </a:moveTo>
                  <a:lnTo>
                    <a:pt x="33669" y="57667"/>
                  </a:lnTo>
                  <a:lnTo>
                    <a:pt x="27281" y="57667"/>
                  </a:lnTo>
                  <a:lnTo>
                    <a:pt x="27281" y="51583"/>
                  </a:lnTo>
                  <a:close/>
                  <a:moveTo>
                    <a:pt x="40414" y="51583"/>
                  </a:moveTo>
                  <a:lnTo>
                    <a:pt x="40414" y="57667"/>
                  </a:lnTo>
                  <a:lnTo>
                    <a:pt x="34008" y="57667"/>
                  </a:lnTo>
                  <a:lnTo>
                    <a:pt x="34008" y="51583"/>
                  </a:lnTo>
                  <a:close/>
                  <a:moveTo>
                    <a:pt x="47140" y="51583"/>
                  </a:moveTo>
                  <a:lnTo>
                    <a:pt x="47140" y="57667"/>
                  </a:lnTo>
                  <a:lnTo>
                    <a:pt x="40753" y="57667"/>
                  </a:lnTo>
                  <a:lnTo>
                    <a:pt x="40753" y="51583"/>
                  </a:lnTo>
                  <a:close/>
                  <a:moveTo>
                    <a:pt x="53885" y="51583"/>
                  </a:moveTo>
                  <a:lnTo>
                    <a:pt x="53885" y="57667"/>
                  </a:lnTo>
                  <a:lnTo>
                    <a:pt x="47479" y="57667"/>
                  </a:lnTo>
                  <a:lnTo>
                    <a:pt x="47479" y="51583"/>
                  </a:lnTo>
                  <a:close/>
                  <a:moveTo>
                    <a:pt x="60611" y="51583"/>
                  </a:moveTo>
                  <a:lnTo>
                    <a:pt x="60611" y="57667"/>
                  </a:lnTo>
                  <a:lnTo>
                    <a:pt x="54206" y="57667"/>
                  </a:lnTo>
                  <a:lnTo>
                    <a:pt x="54206" y="51583"/>
                  </a:lnTo>
                  <a:close/>
                  <a:moveTo>
                    <a:pt x="67338" y="51583"/>
                  </a:moveTo>
                  <a:lnTo>
                    <a:pt x="67338" y="57667"/>
                  </a:lnTo>
                  <a:lnTo>
                    <a:pt x="60950" y="57667"/>
                  </a:lnTo>
                  <a:lnTo>
                    <a:pt x="60950" y="51583"/>
                  </a:lnTo>
                  <a:close/>
                  <a:moveTo>
                    <a:pt x="74083" y="51583"/>
                  </a:moveTo>
                  <a:lnTo>
                    <a:pt x="74083" y="57667"/>
                  </a:lnTo>
                  <a:lnTo>
                    <a:pt x="67677" y="57667"/>
                  </a:lnTo>
                  <a:lnTo>
                    <a:pt x="67677" y="51583"/>
                  </a:lnTo>
                  <a:close/>
                  <a:moveTo>
                    <a:pt x="80809" y="51583"/>
                  </a:moveTo>
                  <a:lnTo>
                    <a:pt x="80809" y="57667"/>
                  </a:lnTo>
                  <a:lnTo>
                    <a:pt x="74422" y="57667"/>
                  </a:lnTo>
                  <a:lnTo>
                    <a:pt x="74422" y="51583"/>
                  </a:lnTo>
                  <a:close/>
                  <a:moveTo>
                    <a:pt x="87554" y="51583"/>
                  </a:moveTo>
                  <a:lnTo>
                    <a:pt x="87554" y="57667"/>
                  </a:lnTo>
                  <a:lnTo>
                    <a:pt x="81148" y="57667"/>
                  </a:lnTo>
                  <a:lnTo>
                    <a:pt x="81148" y="51583"/>
                  </a:lnTo>
                  <a:close/>
                  <a:moveTo>
                    <a:pt x="94281" y="51583"/>
                  </a:moveTo>
                  <a:lnTo>
                    <a:pt x="94281" y="57667"/>
                  </a:lnTo>
                  <a:lnTo>
                    <a:pt x="87893" y="57667"/>
                  </a:lnTo>
                  <a:lnTo>
                    <a:pt x="87893" y="51583"/>
                  </a:lnTo>
                  <a:close/>
                  <a:moveTo>
                    <a:pt x="101025" y="51583"/>
                  </a:moveTo>
                  <a:lnTo>
                    <a:pt x="101025" y="57667"/>
                  </a:lnTo>
                  <a:lnTo>
                    <a:pt x="94620" y="57667"/>
                  </a:lnTo>
                  <a:lnTo>
                    <a:pt x="94620" y="51583"/>
                  </a:lnTo>
                  <a:close/>
                  <a:moveTo>
                    <a:pt x="107752" y="51583"/>
                  </a:moveTo>
                  <a:lnTo>
                    <a:pt x="107752" y="57667"/>
                  </a:lnTo>
                  <a:lnTo>
                    <a:pt x="101346" y="57667"/>
                  </a:lnTo>
                  <a:lnTo>
                    <a:pt x="101346" y="51583"/>
                  </a:lnTo>
                  <a:close/>
                  <a:moveTo>
                    <a:pt x="114478" y="51583"/>
                  </a:moveTo>
                  <a:lnTo>
                    <a:pt x="114478" y="57667"/>
                  </a:lnTo>
                  <a:lnTo>
                    <a:pt x="108091" y="57667"/>
                  </a:lnTo>
                  <a:lnTo>
                    <a:pt x="108091" y="51583"/>
                  </a:lnTo>
                  <a:close/>
                  <a:moveTo>
                    <a:pt x="121223" y="51583"/>
                  </a:moveTo>
                  <a:lnTo>
                    <a:pt x="121223" y="57667"/>
                  </a:lnTo>
                  <a:lnTo>
                    <a:pt x="114817" y="57667"/>
                  </a:lnTo>
                  <a:lnTo>
                    <a:pt x="114817" y="51583"/>
                  </a:lnTo>
                  <a:close/>
                  <a:moveTo>
                    <a:pt x="127950" y="51583"/>
                  </a:moveTo>
                  <a:lnTo>
                    <a:pt x="127950" y="57667"/>
                  </a:lnTo>
                  <a:lnTo>
                    <a:pt x="121562" y="57667"/>
                  </a:lnTo>
                  <a:lnTo>
                    <a:pt x="121562" y="51583"/>
                  </a:lnTo>
                  <a:close/>
                  <a:moveTo>
                    <a:pt x="134694" y="51583"/>
                  </a:moveTo>
                  <a:lnTo>
                    <a:pt x="134694" y="57667"/>
                  </a:lnTo>
                  <a:lnTo>
                    <a:pt x="128289" y="57667"/>
                  </a:lnTo>
                  <a:lnTo>
                    <a:pt x="128289" y="51583"/>
                  </a:lnTo>
                  <a:close/>
                  <a:moveTo>
                    <a:pt x="141421" y="51583"/>
                  </a:moveTo>
                  <a:lnTo>
                    <a:pt x="141421" y="57667"/>
                  </a:lnTo>
                  <a:lnTo>
                    <a:pt x="135033" y="57667"/>
                  </a:lnTo>
                  <a:lnTo>
                    <a:pt x="135033" y="51583"/>
                  </a:lnTo>
                  <a:close/>
                  <a:moveTo>
                    <a:pt x="148148" y="51583"/>
                  </a:moveTo>
                  <a:lnTo>
                    <a:pt x="148148" y="57667"/>
                  </a:lnTo>
                  <a:lnTo>
                    <a:pt x="141760" y="57667"/>
                  </a:lnTo>
                  <a:lnTo>
                    <a:pt x="141760" y="51583"/>
                  </a:lnTo>
                  <a:close/>
                  <a:moveTo>
                    <a:pt x="154892" y="51583"/>
                  </a:moveTo>
                  <a:lnTo>
                    <a:pt x="154892" y="57667"/>
                  </a:lnTo>
                  <a:lnTo>
                    <a:pt x="148487" y="57667"/>
                  </a:lnTo>
                  <a:lnTo>
                    <a:pt x="148487" y="51583"/>
                  </a:lnTo>
                  <a:close/>
                  <a:moveTo>
                    <a:pt x="161619" y="51583"/>
                  </a:moveTo>
                  <a:lnTo>
                    <a:pt x="161619" y="57667"/>
                  </a:lnTo>
                  <a:lnTo>
                    <a:pt x="155231" y="57667"/>
                  </a:lnTo>
                  <a:lnTo>
                    <a:pt x="155231" y="51583"/>
                  </a:lnTo>
                  <a:close/>
                  <a:moveTo>
                    <a:pt x="168363" y="51583"/>
                  </a:moveTo>
                  <a:lnTo>
                    <a:pt x="168363" y="57667"/>
                  </a:lnTo>
                  <a:lnTo>
                    <a:pt x="161958" y="57667"/>
                  </a:lnTo>
                  <a:lnTo>
                    <a:pt x="161958" y="51583"/>
                  </a:lnTo>
                  <a:close/>
                  <a:moveTo>
                    <a:pt x="175090" y="51583"/>
                  </a:moveTo>
                  <a:lnTo>
                    <a:pt x="175090" y="57667"/>
                  </a:lnTo>
                  <a:lnTo>
                    <a:pt x="168702" y="57667"/>
                  </a:lnTo>
                  <a:lnTo>
                    <a:pt x="168702" y="51583"/>
                  </a:lnTo>
                  <a:close/>
                  <a:moveTo>
                    <a:pt x="181834" y="51583"/>
                  </a:moveTo>
                  <a:lnTo>
                    <a:pt x="181834" y="57667"/>
                  </a:lnTo>
                  <a:lnTo>
                    <a:pt x="175429" y="57667"/>
                  </a:lnTo>
                  <a:lnTo>
                    <a:pt x="175429" y="51583"/>
                  </a:lnTo>
                  <a:close/>
                  <a:moveTo>
                    <a:pt x="188561" y="51583"/>
                  </a:moveTo>
                  <a:lnTo>
                    <a:pt x="188561" y="57667"/>
                  </a:lnTo>
                  <a:lnTo>
                    <a:pt x="182173" y="57667"/>
                  </a:lnTo>
                  <a:lnTo>
                    <a:pt x="182173" y="51583"/>
                  </a:lnTo>
                  <a:close/>
                  <a:moveTo>
                    <a:pt x="195288" y="51583"/>
                  </a:moveTo>
                  <a:lnTo>
                    <a:pt x="195288" y="57667"/>
                  </a:lnTo>
                  <a:lnTo>
                    <a:pt x="188900" y="57667"/>
                  </a:lnTo>
                  <a:lnTo>
                    <a:pt x="188900" y="51583"/>
                  </a:lnTo>
                  <a:close/>
                  <a:moveTo>
                    <a:pt x="202032" y="51583"/>
                  </a:moveTo>
                  <a:lnTo>
                    <a:pt x="202032" y="57667"/>
                  </a:lnTo>
                  <a:lnTo>
                    <a:pt x="195627" y="57667"/>
                  </a:lnTo>
                  <a:lnTo>
                    <a:pt x="195627" y="51583"/>
                  </a:lnTo>
                  <a:close/>
                  <a:moveTo>
                    <a:pt x="208759" y="51583"/>
                  </a:moveTo>
                  <a:lnTo>
                    <a:pt x="208759" y="57667"/>
                  </a:lnTo>
                  <a:lnTo>
                    <a:pt x="202371" y="57667"/>
                  </a:lnTo>
                  <a:lnTo>
                    <a:pt x="202371" y="51583"/>
                  </a:lnTo>
                  <a:close/>
                  <a:moveTo>
                    <a:pt x="215504" y="51583"/>
                  </a:moveTo>
                  <a:lnTo>
                    <a:pt x="215504" y="57667"/>
                  </a:lnTo>
                  <a:lnTo>
                    <a:pt x="209098" y="57667"/>
                  </a:lnTo>
                  <a:lnTo>
                    <a:pt x="209098" y="51583"/>
                  </a:lnTo>
                  <a:close/>
                  <a:moveTo>
                    <a:pt x="222230" y="51583"/>
                  </a:moveTo>
                  <a:lnTo>
                    <a:pt x="222230" y="57667"/>
                  </a:lnTo>
                  <a:lnTo>
                    <a:pt x="215843" y="57667"/>
                  </a:lnTo>
                  <a:lnTo>
                    <a:pt x="215843" y="51583"/>
                  </a:lnTo>
                  <a:close/>
                  <a:moveTo>
                    <a:pt x="228975" y="51583"/>
                  </a:moveTo>
                  <a:lnTo>
                    <a:pt x="228975" y="57667"/>
                  </a:lnTo>
                  <a:lnTo>
                    <a:pt x="222569" y="57667"/>
                  </a:lnTo>
                  <a:lnTo>
                    <a:pt x="222569" y="51583"/>
                  </a:lnTo>
                  <a:close/>
                  <a:moveTo>
                    <a:pt x="235701" y="51583"/>
                  </a:moveTo>
                  <a:lnTo>
                    <a:pt x="235701" y="57667"/>
                  </a:lnTo>
                  <a:lnTo>
                    <a:pt x="229296" y="57667"/>
                  </a:lnTo>
                  <a:lnTo>
                    <a:pt x="229296" y="51583"/>
                  </a:lnTo>
                  <a:close/>
                  <a:moveTo>
                    <a:pt x="242428" y="51583"/>
                  </a:moveTo>
                  <a:lnTo>
                    <a:pt x="242428" y="57667"/>
                  </a:lnTo>
                  <a:lnTo>
                    <a:pt x="236040" y="57667"/>
                  </a:lnTo>
                  <a:lnTo>
                    <a:pt x="236040" y="51583"/>
                  </a:lnTo>
                  <a:close/>
                  <a:moveTo>
                    <a:pt x="249173" y="51583"/>
                  </a:moveTo>
                  <a:lnTo>
                    <a:pt x="249173" y="57667"/>
                  </a:lnTo>
                  <a:lnTo>
                    <a:pt x="242767" y="57667"/>
                  </a:lnTo>
                  <a:lnTo>
                    <a:pt x="242767" y="51583"/>
                  </a:lnTo>
                  <a:close/>
                  <a:moveTo>
                    <a:pt x="255899" y="51583"/>
                  </a:moveTo>
                  <a:lnTo>
                    <a:pt x="255899" y="57667"/>
                  </a:lnTo>
                  <a:lnTo>
                    <a:pt x="249512" y="57667"/>
                  </a:lnTo>
                  <a:lnTo>
                    <a:pt x="249512" y="51583"/>
                  </a:lnTo>
                  <a:close/>
                  <a:moveTo>
                    <a:pt x="262644" y="51583"/>
                  </a:moveTo>
                  <a:lnTo>
                    <a:pt x="262644" y="57667"/>
                  </a:lnTo>
                  <a:lnTo>
                    <a:pt x="256238" y="57667"/>
                  </a:lnTo>
                  <a:lnTo>
                    <a:pt x="256238" y="51583"/>
                  </a:lnTo>
                  <a:close/>
                  <a:moveTo>
                    <a:pt x="269370" y="51583"/>
                  </a:moveTo>
                  <a:lnTo>
                    <a:pt x="269370" y="57667"/>
                  </a:lnTo>
                  <a:lnTo>
                    <a:pt x="262983" y="57667"/>
                  </a:lnTo>
                  <a:lnTo>
                    <a:pt x="262983" y="51583"/>
                  </a:lnTo>
                  <a:close/>
                  <a:moveTo>
                    <a:pt x="276115" y="51583"/>
                  </a:moveTo>
                  <a:lnTo>
                    <a:pt x="276115" y="57667"/>
                  </a:lnTo>
                  <a:lnTo>
                    <a:pt x="269709" y="57667"/>
                  </a:lnTo>
                  <a:lnTo>
                    <a:pt x="269709" y="51583"/>
                  </a:lnTo>
                  <a:close/>
                  <a:moveTo>
                    <a:pt x="282842" y="51583"/>
                  </a:moveTo>
                  <a:lnTo>
                    <a:pt x="282842" y="57667"/>
                  </a:lnTo>
                  <a:lnTo>
                    <a:pt x="276436" y="57667"/>
                  </a:lnTo>
                  <a:lnTo>
                    <a:pt x="276436" y="51583"/>
                  </a:lnTo>
                  <a:close/>
                  <a:moveTo>
                    <a:pt x="6745" y="57989"/>
                  </a:moveTo>
                  <a:lnTo>
                    <a:pt x="6745" y="64073"/>
                  </a:lnTo>
                  <a:lnTo>
                    <a:pt x="339" y="64073"/>
                  </a:lnTo>
                  <a:lnTo>
                    <a:pt x="339" y="57989"/>
                  </a:lnTo>
                  <a:close/>
                  <a:moveTo>
                    <a:pt x="13471" y="57989"/>
                  </a:moveTo>
                  <a:lnTo>
                    <a:pt x="13471" y="64073"/>
                  </a:lnTo>
                  <a:lnTo>
                    <a:pt x="7066" y="64073"/>
                  </a:lnTo>
                  <a:lnTo>
                    <a:pt x="7066" y="57989"/>
                  </a:lnTo>
                  <a:close/>
                  <a:moveTo>
                    <a:pt x="20198" y="57989"/>
                  </a:moveTo>
                  <a:lnTo>
                    <a:pt x="20198" y="64073"/>
                  </a:lnTo>
                  <a:lnTo>
                    <a:pt x="13810" y="64073"/>
                  </a:lnTo>
                  <a:lnTo>
                    <a:pt x="13810" y="57989"/>
                  </a:lnTo>
                  <a:close/>
                  <a:moveTo>
                    <a:pt x="26942" y="57989"/>
                  </a:moveTo>
                  <a:lnTo>
                    <a:pt x="26942" y="64073"/>
                  </a:lnTo>
                  <a:lnTo>
                    <a:pt x="20537" y="64073"/>
                  </a:lnTo>
                  <a:lnTo>
                    <a:pt x="20537" y="57989"/>
                  </a:lnTo>
                  <a:close/>
                  <a:moveTo>
                    <a:pt x="33669" y="57989"/>
                  </a:moveTo>
                  <a:lnTo>
                    <a:pt x="33669" y="64073"/>
                  </a:lnTo>
                  <a:lnTo>
                    <a:pt x="27281" y="64073"/>
                  </a:lnTo>
                  <a:lnTo>
                    <a:pt x="27281" y="57989"/>
                  </a:lnTo>
                  <a:close/>
                  <a:moveTo>
                    <a:pt x="40414" y="57989"/>
                  </a:moveTo>
                  <a:lnTo>
                    <a:pt x="40414" y="64073"/>
                  </a:lnTo>
                  <a:lnTo>
                    <a:pt x="34008" y="64073"/>
                  </a:lnTo>
                  <a:lnTo>
                    <a:pt x="34008" y="57989"/>
                  </a:lnTo>
                  <a:close/>
                  <a:moveTo>
                    <a:pt x="47140" y="57989"/>
                  </a:moveTo>
                  <a:lnTo>
                    <a:pt x="47140" y="64073"/>
                  </a:lnTo>
                  <a:lnTo>
                    <a:pt x="40753" y="64073"/>
                  </a:lnTo>
                  <a:lnTo>
                    <a:pt x="40753" y="57989"/>
                  </a:lnTo>
                  <a:close/>
                  <a:moveTo>
                    <a:pt x="53885" y="57989"/>
                  </a:moveTo>
                  <a:lnTo>
                    <a:pt x="53885" y="64073"/>
                  </a:lnTo>
                  <a:lnTo>
                    <a:pt x="47479" y="64073"/>
                  </a:lnTo>
                  <a:lnTo>
                    <a:pt x="47479" y="57989"/>
                  </a:lnTo>
                  <a:close/>
                  <a:moveTo>
                    <a:pt x="60611" y="57989"/>
                  </a:moveTo>
                  <a:lnTo>
                    <a:pt x="60611" y="64073"/>
                  </a:lnTo>
                  <a:lnTo>
                    <a:pt x="54206" y="64073"/>
                  </a:lnTo>
                  <a:lnTo>
                    <a:pt x="54206" y="57989"/>
                  </a:lnTo>
                  <a:close/>
                  <a:moveTo>
                    <a:pt x="67338" y="57989"/>
                  </a:moveTo>
                  <a:lnTo>
                    <a:pt x="67338" y="64073"/>
                  </a:lnTo>
                  <a:lnTo>
                    <a:pt x="60950" y="64073"/>
                  </a:lnTo>
                  <a:lnTo>
                    <a:pt x="60950" y="57989"/>
                  </a:lnTo>
                  <a:close/>
                  <a:moveTo>
                    <a:pt x="74083" y="57989"/>
                  </a:moveTo>
                  <a:lnTo>
                    <a:pt x="74083" y="64073"/>
                  </a:lnTo>
                  <a:lnTo>
                    <a:pt x="67677" y="64073"/>
                  </a:lnTo>
                  <a:lnTo>
                    <a:pt x="67677" y="57989"/>
                  </a:lnTo>
                  <a:close/>
                  <a:moveTo>
                    <a:pt x="80809" y="57989"/>
                  </a:moveTo>
                  <a:lnTo>
                    <a:pt x="80809" y="64073"/>
                  </a:lnTo>
                  <a:lnTo>
                    <a:pt x="74422" y="64073"/>
                  </a:lnTo>
                  <a:lnTo>
                    <a:pt x="74422" y="57989"/>
                  </a:lnTo>
                  <a:close/>
                  <a:moveTo>
                    <a:pt x="87554" y="57989"/>
                  </a:moveTo>
                  <a:lnTo>
                    <a:pt x="87554" y="64073"/>
                  </a:lnTo>
                  <a:lnTo>
                    <a:pt x="81148" y="64073"/>
                  </a:lnTo>
                  <a:lnTo>
                    <a:pt x="81148" y="57989"/>
                  </a:lnTo>
                  <a:close/>
                  <a:moveTo>
                    <a:pt x="94281" y="57989"/>
                  </a:moveTo>
                  <a:lnTo>
                    <a:pt x="94281" y="64073"/>
                  </a:lnTo>
                  <a:lnTo>
                    <a:pt x="87893" y="64073"/>
                  </a:lnTo>
                  <a:lnTo>
                    <a:pt x="87893" y="57989"/>
                  </a:lnTo>
                  <a:close/>
                  <a:moveTo>
                    <a:pt x="101007" y="57989"/>
                  </a:moveTo>
                  <a:lnTo>
                    <a:pt x="101007" y="64073"/>
                  </a:lnTo>
                  <a:lnTo>
                    <a:pt x="94620" y="64073"/>
                  </a:lnTo>
                  <a:lnTo>
                    <a:pt x="94620" y="57989"/>
                  </a:lnTo>
                  <a:close/>
                  <a:moveTo>
                    <a:pt x="107752" y="57989"/>
                  </a:moveTo>
                  <a:lnTo>
                    <a:pt x="107752" y="64073"/>
                  </a:lnTo>
                  <a:lnTo>
                    <a:pt x="101346" y="64073"/>
                  </a:lnTo>
                  <a:lnTo>
                    <a:pt x="101346" y="57989"/>
                  </a:lnTo>
                  <a:close/>
                  <a:moveTo>
                    <a:pt x="114478" y="57989"/>
                  </a:moveTo>
                  <a:lnTo>
                    <a:pt x="114478" y="64073"/>
                  </a:lnTo>
                  <a:lnTo>
                    <a:pt x="108091" y="64073"/>
                  </a:lnTo>
                  <a:lnTo>
                    <a:pt x="108091" y="57989"/>
                  </a:lnTo>
                  <a:close/>
                  <a:moveTo>
                    <a:pt x="121223" y="57989"/>
                  </a:moveTo>
                  <a:lnTo>
                    <a:pt x="121223" y="64073"/>
                  </a:lnTo>
                  <a:lnTo>
                    <a:pt x="114817" y="64073"/>
                  </a:lnTo>
                  <a:lnTo>
                    <a:pt x="114817" y="57989"/>
                  </a:lnTo>
                  <a:close/>
                  <a:moveTo>
                    <a:pt x="127950" y="57989"/>
                  </a:moveTo>
                  <a:lnTo>
                    <a:pt x="127950" y="64073"/>
                  </a:lnTo>
                  <a:lnTo>
                    <a:pt x="121562" y="64073"/>
                  </a:lnTo>
                  <a:lnTo>
                    <a:pt x="121562" y="57989"/>
                  </a:lnTo>
                  <a:close/>
                  <a:moveTo>
                    <a:pt x="134694" y="57989"/>
                  </a:moveTo>
                  <a:lnTo>
                    <a:pt x="134694" y="64073"/>
                  </a:lnTo>
                  <a:lnTo>
                    <a:pt x="128289" y="64073"/>
                  </a:lnTo>
                  <a:lnTo>
                    <a:pt x="128289" y="57989"/>
                  </a:lnTo>
                  <a:close/>
                  <a:moveTo>
                    <a:pt x="141421" y="57989"/>
                  </a:moveTo>
                  <a:lnTo>
                    <a:pt x="141421" y="64073"/>
                  </a:lnTo>
                  <a:lnTo>
                    <a:pt x="135033" y="64073"/>
                  </a:lnTo>
                  <a:lnTo>
                    <a:pt x="135033" y="57989"/>
                  </a:lnTo>
                  <a:close/>
                  <a:moveTo>
                    <a:pt x="148148" y="57989"/>
                  </a:moveTo>
                  <a:lnTo>
                    <a:pt x="148148" y="64073"/>
                  </a:lnTo>
                  <a:lnTo>
                    <a:pt x="141760" y="64073"/>
                  </a:lnTo>
                  <a:lnTo>
                    <a:pt x="141760" y="57989"/>
                  </a:lnTo>
                  <a:close/>
                  <a:moveTo>
                    <a:pt x="154892" y="57989"/>
                  </a:moveTo>
                  <a:lnTo>
                    <a:pt x="154892" y="64073"/>
                  </a:lnTo>
                  <a:lnTo>
                    <a:pt x="148487" y="64073"/>
                  </a:lnTo>
                  <a:lnTo>
                    <a:pt x="148487" y="57989"/>
                  </a:lnTo>
                  <a:close/>
                  <a:moveTo>
                    <a:pt x="161619" y="57989"/>
                  </a:moveTo>
                  <a:lnTo>
                    <a:pt x="161619" y="64073"/>
                  </a:lnTo>
                  <a:lnTo>
                    <a:pt x="155231" y="64073"/>
                  </a:lnTo>
                  <a:lnTo>
                    <a:pt x="155231" y="57989"/>
                  </a:lnTo>
                  <a:close/>
                  <a:moveTo>
                    <a:pt x="168363" y="57989"/>
                  </a:moveTo>
                  <a:lnTo>
                    <a:pt x="168363" y="64073"/>
                  </a:lnTo>
                  <a:lnTo>
                    <a:pt x="161958" y="64073"/>
                  </a:lnTo>
                  <a:lnTo>
                    <a:pt x="161958" y="57989"/>
                  </a:lnTo>
                  <a:close/>
                  <a:moveTo>
                    <a:pt x="175090" y="57989"/>
                  </a:moveTo>
                  <a:lnTo>
                    <a:pt x="175090" y="64073"/>
                  </a:lnTo>
                  <a:lnTo>
                    <a:pt x="168702" y="64073"/>
                  </a:lnTo>
                  <a:lnTo>
                    <a:pt x="168702" y="57989"/>
                  </a:lnTo>
                  <a:close/>
                  <a:moveTo>
                    <a:pt x="181834" y="57989"/>
                  </a:moveTo>
                  <a:lnTo>
                    <a:pt x="181834" y="64073"/>
                  </a:lnTo>
                  <a:lnTo>
                    <a:pt x="175429" y="64073"/>
                  </a:lnTo>
                  <a:lnTo>
                    <a:pt x="175429" y="57989"/>
                  </a:lnTo>
                  <a:close/>
                  <a:moveTo>
                    <a:pt x="188561" y="57989"/>
                  </a:moveTo>
                  <a:lnTo>
                    <a:pt x="188561" y="64073"/>
                  </a:lnTo>
                  <a:lnTo>
                    <a:pt x="182173" y="64073"/>
                  </a:lnTo>
                  <a:lnTo>
                    <a:pt x="182173" y="57989"/>
                  </a:lnTo>
                  <a:close/>
                  <a:moveTo>
                    <a:pt x="195288" y="57989"/>
                  </a:moveTo>
                  <a:lnTo>
                    <a:pt x="195288" y="64073"/>
                  </a:lnTo>
                  <a:lnTo>
                    <a:pt x="188900" y="64073"/>
                  </a:lnTo>
                  <a:lnTo>
                    <a:pt x="188900" y="57989"/>
                  </a:lnTo>
                  <a:close/>
                  <a:moveTo>
                    <a:pt x="202032" y="57989"/>
                  </a:moveTo>
                  <a:lnTo>
                    <a:pt x="202032" y="64073"/>
                  </a:lnTo>
                  <a:lnTo>
                    <a:pt x="195627" y="64073"/>
                  </a:lnTo>
                  <a:lnTo>
                    <a:pt x="195627" y="57989"/>
                  </a:lnTo>
                  <a:close/>
                  <a:moveTo>
                    <a:pt x="208759" y="57989"/>
                  </a:moveTo>
                  <a:lnTo>
                    <a:pt x="208759" y="64073"/>
                  </a:lnTo>
                  <a:lnTo>
                    <a:pt x="202371" y="64073"/>
                  </a:lnTo>
                  <a:lnTo>
                    <a:pt x="202371" y="57989"/>
                  </a:lnTo>
                  <a:close/>
                  <a:moveTo>
                    <a:pt x="215504" y="57989"/>
                  </a:moveTo>
                  <a:lnTo>
                    <a:pt x="215504" y="64073"/>
                  </a:lnTo>
                  <a:lnTo>
                    <a:pt x="209098" y="64073"/>
                  </a:lnTo>
                  <a:lnTo>
                    <a:pt x="209098" y="57989"/>
                  </a:lnTo>
                  <a:close/>
                  <a:moveTo>
                    <a:pt x="222230" y="57989"/>
                  </a:moveTo>
                  <a:lnTo>
                    <a:pt x="222230" y="64073"/>
                  </a:lnTo>
                  <a:lnTo>
                    <a:pt x="215843" y="64073"/>
                  </a:lnTo>
                  <a:lnTo>
                    <a:pt x="215843" y="57989"/>
                  </a:lnTo>
                  <a:close/>
                  <a:moveTo>
                    <a:pt x="228975" y="57989"/>
                  </a:moveTo>
                  <a:lnTo>
                    <a:pt x="228975" y="64073"/>
                  </a:lnTo>
                  <a:lnTo>
                    <a:pt x="222569" y="64073"/>
                  </a:lnTo>
                  <a:lnTo>
                    <a:pt x="222569" y="57989"/>
                  </a:lnTo>
                  <a:close/>
                  <a:moveTo>
                    <a:pt x="235701" y="57989"/>
                  </a:moveTo>
                  <a:lnTo>
                    <a:pt x="235701" y="64073"/>
                  </a:lnTo>
                  <a:lnTo>
                    <a:pt x="229296" y="64073"/>
                  </a:lnTo>
                  <a:lnTo>
                    <a:pt x="229296" y="57989"/>
                  </a:lnTo>
                  <a:close/>
                  <a:moveTo>
                    <a:pt x="242428" y="57989"/>
                  </a:moveTo>
                  <a:lnTo>
                    <a:pt x="242428" y="64073"/>
                  </a:lnTo>
                  <a:lnTo>
                    <a:pt x="236040" y="64073"/>
                  </a:lnTo>
                  <a:lnTo>
                    <a:pt x="236040" y="57989"/>
                  </a:lnTo>
                  <a:close/>
                  <a:moveTo>
                    <a:pt x="249173" y="57989"/>
                  </a:moveTo>
                  <a:lnTo>
                    <a:pt x="249173" y="64073"/>
                  </a:lnTo>
                  <a:lnTo>
                    <a:pt x="242767" y="64073"/>
                  </a:lnTo>
                  <a:lnTo>
                    <a:pt x="242767" y="57989"/>
                  </a:lnTo>
                  <a:close/>
                  <a:moveTo>
                    <a:pt x="255899" y="57989"/>
                  </a:moveTo>
                  <a:lnTo>
                    <a:pt x="255899" y="64073"/>
                  </a:lnTo>
                  <a:lnTo>
                    <a:pt x="249512" y="64073"/>
                  </a:lnTo>
                  <a:lnTo>
                    <a:pt x="249512" y="57989"/>
                  </a:lnTo>
                  <a:close/>
                  <a:moveTo>
                    <a:pt x="262644" y="57989"/>
                  </a:moveTo>
                  <a:lnTo>
                    <a:pt x="262644" y="64073"/>
                  </a:lnTo>
                  <a:lnTo>
                    <a:pt x="256238" y="64073"/>
                  </a:lnTo>
                  <a:lnTo>
                    <a:pt x="256238" y="57989"/>
                  </a:lnTo>
                  <a:close/>
                  <a:moveTo>
                    <a:pt x="269370" y="57989"/>
                  </a:moveTo>
                  <a:lnTo>
                    <a:pt x="269370" y="64073"/>
                  </a:lnTo>
                  <a:lnTo>
                    <a:pt x="262983" y="64073"/>
                  </a:lnTo>
                  <a:lnTo>
                    <a:pt x="262983" y="57989"/>
                  </a:lnTo>
                  <a:close/>
                  <a:moveTo>
                    <a:pt x="276115" y="57989"/>
                  </a:moveTo>
                  <a:lnTo>
                    <a:pt x="276115" y="64073"/>
                  </a:lnTo>
                  <a:lnTo>
                    <a:pt x="269709" y="64073"/>
                  </a:lnTo>
                  <a:lnTo>
                    <a:pt x="269709" y="57989"/>
                  </a:lnTo>
                  <a:close/>
                  <a:moveTo>
                    <a:pt x="282842" y="57989"/>
                  </a:moveTo>
                  <a:lnTo>
                    <a:pt x="282842" y="64073"/>
                  </a:lnTo>
                  <a:lnTo>
                    <a:pt x="276436" y="64073"/>
                  </a:lnTo>
                  <a:lnTo>
                    <a:pt x="276436" y="57989"/>
                  </a:lnTo>
                  <a:close/>
                  <a:moveTo>
                    <a:pt x="6745" y="64394"/>
                  </a:moveTo>
                  <a:lnTo>
                    <a:pt x="6745" y="70478"/>
                  </a:lnTo>
                  <a:lnTo>
                    <a:pt x="339" y="70478"/>
                  </a:lnTo>
                  <a:lnTo>
                    <a:pt x="339" y="64394"/>
                  </a:lnTo>
                  <a:close/>
                  <a:moveTo>
                    <a:pt x="13471" y="64394"/>
                  </a:moveTo>
                  <a:lnTo>
                    <a:pt x="13471" y="70478"/>
                  </a:lnTo>
                  <a:lnTo>
                    <a:pt x="7066" y="70478"/>
                  </a:lnTo>
                  <a:lnTo>
                    <a:pt x="7066" y="64394"/>
                  </a:lnTo>
                  <a:close/>
                  <a:moveTo>
                    <a:pt x="20198" y="64394"/>
                  </a:moveTo>
                  <a:lnTo>
                    <a:pt x="20198" y="70478"/>
                  </a:lnTo>
                  <a:lnTo>
                    <a:pt x="13810" y="70478"/>
                  </a:lnTo>
                  <a:lnTo>
                    <a:pt x="13810" y="64394"/>
                  </a:lnTo>
                  <a:close/>
                  <a:moveTo>
                    <a:pt x="26942" y="64394"/>
                  </a:moveTo>
                  <a:lnTo>
                    <a:pt x="26942" y="70478"/>
                  </a:lnTo>
                  <a:lnTo>
                    <a:pt x="20537" y="70478"/>
                  </a:lnTo>
                  <a:lnTo>
                    <a:pt x="20537" y="64394"/>
                  </a:lnTo>
                  <a:close/>
                  <a:moveTo>
                    <a:pt x="33669" y="64394"/>
                  </a:moveTo>
                  <a:lnTo>
                    <a:pt x="33669" y="70478"/>
                  </a:lnTo>
                  <a:lnTo>
                    <a:pt x="27281" y="70478"/>
                  </a:lnTo>
                  <a:lnTo>
                    <a:pt x="27281" y="64394"/>
                  </a:lnTo>
                  <a:close/>
                  <a:moveTo>
                    <a:pt x="40414" y="64394"/>
                  </a:moveTo>
                  <a:lnTo>
                    <a:pt x="40414" y="70478"/>
                  </a:lnTo>
                  <a:lnTo>
                    <a:pt x="34008" y="70478"/>
                  </a:lnTo>
                  <a:lnTo>
                    <a:pt x="34008" y="64394"/>
                  </a:lnTo>
                  <a:close/>
                  <a:moveTo>
                    <a:pt x="47140" y="64394"/>
                  </a:moveTo>
                  <a:lnTo>
                    <a:pt x="47140" y="70478"/>
                  </a:lnTo>
                  <a:lnTo>
                    <a:pt x="40753" y="70478"/>
                  </a:lnTo>
                  <a:lnTo>
                    <a:pt x="40753" y="64394"/>
                  </a:lnTo>
                  <a:close/>
                  <a:moveTo>
                    <a:pt x="53885" y="64394"/>
                  </a:moveTo>
                  <a:lnTo>
                    <a:pt x="53885" y="70478"/>
                  </a:lnTo>
                  <a:lnTo>
                    <a:pt x="47479" y="70478"/>
                  </a:lnTo>
                  <a:lnTo>
                    <a:pt x="47479" y="64394"/>
                  </a:lnTo>
                  <a:close/>
                  <a:moveTo>
                    <a:pt x="60611" y="64394"/>
                  </a:moveTo>
                  <a:lnTo>
                    <a:pt x="60611" y="70478"/>
                  </a:lnTo>
                  <a:lnTo>
                    <a:pt x="54206" y="70478"/>
                  </a:lnTo>
                  <a:lnTo>
                    <a:pt x="54206" y="64394"/>
                  </a:lnTo>
                  <a:close/>
                  <a:moveTo>
                    <a:pt x="67338" y="64394"/>
                  </a:moveTo>
                  <a:lnTo>
                    <a:pt x="67338" y="70478"/>
                  </a:lnTo>
                  <a:lnTo>
                    <a:pt x="60950" y="70478"/>
                  </a:lnTo>
                  <a:lnTo>
                    <a:pt x="60950" y="64394"/>
                  </a:lnTo>
                  <a:close/>
                  <a:moveTo>
                    <a:pt x="74083" y="64394"/>
                  </a:moveTo>
                  <a:lnTo>
                    <a:pt x="74083" y="70478"/>
                  </a:lnTo>
                  <a:lnTo>
                    <a:pt x="67677" y="70478"/>
                  </a:lnTo>
                  <a:lnTo>
                    <a:pt x="67677" y="64394"/>
                  </a:lnTo>
                  <a:close/>
                  <a:moveTo>
                    <a:pt x="80809" y="64394"/>
                  </a:moveTo>
                  <a:lnTo>
                    <a:pt x="80809" y="70478"/>
                  </a:lnTo>
                  <a:lnTo>
                    <a:pt x="74422" y="70478"/>
                  </a:lnTo>
                  <a:lnTo>
                    <a:pt x="74422" y="64394"/>
                  </a:lnTo>
                  <a:close/>
                  <a:moveTo>
                    <a:pt x="87554" y="64394"/>
                  </a:moveTo>
                  <a:lnTo>
                    <a:pt x="87554" y="70478"/>
                  </a:lnTo>
                  <a:lnTo>
                    <a:pt x="81148" y="70478"/>
                  </a:lnTo>
                  <a:lnTo>
                    <a:pt x="81148" y="64394"/>
                  </a:lnTo>
                  <a:close/>
                  <a:moveTo>
                    <a:pt x="94281" y="64394"/>
                  </a:moveTo>
                  <a:lnTo>
                    <a:pt x="94281" y="70478"/>
                  </a:lnTo>
                  <a:lnTo>
                    <a:pt x="87893" y="70478"/>
                  </a:lnTo>
                  <a:lnTo>
                    <a:pt x="87893" y="64394"/>
                  </a:lnTo>
                  <a:close/>
                  <a:moveTo>
                    <a:pt x="101007" y="64394"/>
                  </a:moveTo>
                  <a:lnTo>
                    <a:pt x="101007" y="70478"/>
                  </a:lnTo>
                  <a:lnTo>
                    <a:pt x="94620" y="70478"/>
                  </a:lnTo>
                  <a:lnTo>
                    <a:pt x="94620" y="64394"/>
                  </a:lnTo>
                  <a:close/>
                  <a:moveTo>
                    <a:pt x="107752" y="64394"/>
                  </a:moveTo>
                  <a:lnTo>
                    <a:pt x="107752" y="70478"/>
                  </a:lnTo>
                  <a:lnTo>
                    <a:pt x="101346" y="70478"/>
                  </a:lnTo>
                  <a:lnTo>
                    <a:pt x="101346" y="64394"/>
                  </a:lnTo>
                  <a:close/>
                  <a:moveTo>
                    <a:pt x="114478" y="64394"/>
                  </a:moveTo>
                  <a:lnTo>
                    <a:pt x="114478" y="70478"/>
                  </a:lnTo>
                  <a:lnTo>
                    <a:pt x="108091" y="70478"/>
                  </a:lnTo>
                  <a:lnTo>
                    <a:pt x="108091" y="64394"/>
                  </a:lnTo>
                  <a:close/>
                  <a:moveTo>
                    <a:pt x="121223" y="64394"/>
                  </a:moveTo>
                  <a:lnTo>
                    <a:pt x="121223" y="70478"/>
                  </a:lnTo>
                  <a:lnTo>
                    <a:pt x="114817" y="70478"/>
                  </a:lnTo>
                  <a:lnTo>
                    <a:pt x="114817" y="64394"/>
                  </a:lnTo>
                  <a:close/>
                  <a:moveTo>
                    <a:pt x="127950" y="64394"/>
                  </a:moveTo>
                  <a:lnTo>
                    <a:pt x="127950" y="70478"/>
                  </a:lnTo>
                  <a:lnTo>
                    <a:pt x="121562" y="70478"/>
                  </a:lnTo>
                  <a:lnTo>
                    <a:pt x="121562" y="64394"/>
                  </a:lnTo>
                  <a:close/>
                  <a:moveTo>
                    <a:pt x="134694" y="64394"/>
                  </a:moveTo>
                  <a:lnTo>
                    <a:pt x="134694" y="70478"/>
                  </a:lnTo>
                  <a:lnTo>
                    <a:pt x="128289" y="70478"/>
                  </a:lnTo>
                  <a:lnTo>
                    <a:pt x="128289" y="64394"/>
                  </a:lnTo>
                  <a:close/>
                  <a:moveTo>
                    <a:pt x="141421" y="64394"/>
                  </a:moveTo>
                  <a:lnTo>
                    <a:pt x="141421" y="70478"/>
                  </a:lnTo>
                  <a:lnTo>
                    <a:pt x="135033" y="70478"/>
                  </a:lnTo>
                  <a:lnTo>
                    <a:pt x="135033" y="64394"/>
                  </a:lnTo>
                  <a:close/>
                  <a:moveTo>
                    <a:pt x="148148" y="64394"/>
                  </a:moveTo>
                  <a:lnTo>
                    <a:pt x="148148" y="70478"/>
                  </a:lnTo>
                  <a:lnTo>
                    <a:pt x="141760" y="70478"/>
                  </a:lnTo>
                  <a:lnTo>
                    <a:pt x="141760" y="64394"/>
                  </a:lnTo>
                  <a:close/>
                  <a:moveTo>
                    <a:pt x="154892" y="64394"/>
                  </a:moveTo>
                  <a:lnTo>
                    <a:pt x="154892" y="70478"/>
                  </a:lnTo>
                  <a:lnTo>
                    <a:pt x="148487" y="70478"/>
                  </a:lnTo>
                  <a:lnTo>
                    <a:pt x="148487" y="64394"/>
                  </a:lnTo>
                  <a:close/>
                  <a:moveTo>
                    <a:pt x="161619" y="64394"/>
                  </a:moveTo>
                  <a:lnTo>
                    <a:pt x="161619" y="70478"/>
                  </a:lnTo>
                  <a:lnTo>
                    <a:pt x="155231" y="70478"/>
                  </a:lnTo>
                  <a:lnTo>
                    <a:pt x="155231" y="64394"/>
                  </a:lnTo>
                  <a:close/>
                  <a:moveTo>
                    <a:pt x="168363" y="64394"/>
                  </a:moveTo>
                  <a:lnTo>
                    <a:pt x="168363" y="70478"/>
                  </a:lnTo>
                  <a:lnTo>
                    <a:pt x="161958" y="70478"/>
                  </a:lnTo>
                  <a:lnTo>
                    <a:pt x="161958" y="64394"/>
                  </a:lnTo>
                  <a:close/>
                  <a:moveTo>
                    <a:pt x="175090" y="64394"/>
                  </a:moveTo>
                  <a:lnTo>
                    <a:pt x="175090" y="70478"/>
                  </a:lnTo>
                  <a:lnTo>
                    <a:pt x="168702" y="70478"/>
                  </a:lnTo>
                  <a:lnTo>
                    <a:pt x="168702" y="64394"/>
                  </a:lnTo>
                  <a:close/>
                  <a:moveTo>
                    <a:pt x="181834" y="64394"/>
                  </a:moveTo>
                  <a:lnTo>
                    <a:pt x="181834" y="70478"/>
                  </a:lnTo>
                  <a:lnTo>
                    <a:pt x="175429" y="70478"/>
                  </a:lnTo>
                  <a:lnTo>
                    <a:pt x="175429" y="64394"/>
                  </a:lnTo>
                  <a:close/>
                  <a:moveTo>
                    <a:pt x="188561" y="64394"/>
                  </a:moveTo>
                  <a:lnTo>
                    <a:pt x="188561" y="70478"/>
                  </a:lnTo>
                  <a:lnTo>
                    <a:pt x="182173" y="70478"/>
                  </a:lnTo>
                  <a:lnTo>
                    <a:pt x="182173" y="64394"/>
                  </a:lnTo>
                  <a:close/>
                  <a:moveTo>
                    <a:pt x="195288" y="64394"/>
                  </a:moveTo>
                  <a:lnTo>
                    <a:pt x="195288" y="70478"/>
                  </a:lnTo>
                  <a:lnTo>
                    <a:pt x="188900" y="70478"/>
                  </a:lnTo>
                  <a:lnTo>
                    <a:pt x="188900" y="64394"/>
                  </a:lnTo>
                  <a:close/>
                  <a:moveTo>
                    <a:pt x="202032" y="64394"/>
                  </a:moveTo>
                  <a:lnTo>
                    <a:pt x="202032" y="70478"/>
                  </a:lnTo>
                  <a:lnTo>
                    <a:pt x="195627" y="70478"/>
                  </a:lnTo>
                  <a:lnTo>
                    <a:pt x="195627" y="64394"/>
                  </a:lnTo>
                  <a:close/>
                  <a:moveTo>
                    <a:pt x="208759" y="64394"/>
                  </a:moveTo>
                  <a:lnTo>
                    <a:pt x="208759" y="70478"/>
                  </a:lnTo>
                  <a:lnTo>
                    <a:pt x="202371" y="70478"/>
                  </a:lnTo>
                  <a:lnTo>
                    <a:pt x="202371" y="64394"/>
                  </a:lnTo>
                  <a:close/>
                  <a:moveTo>
                    <a:pt x="215504" y="64394"/>
                  </a:moveTo>
                  <a:lnTo>
                    <a:pt x="215504" y="70478"/>
                  </a:lnTo>
                  <a:lnTo>
                    <a:pt x="209098" y="70478"/>
                  </a:lnTo>
                  <a:lnTo>
                    <a:pt x="209098" y="64394"/>
                  </a:lnTo>
                  <a:close/>
                  <a:moveTo>
                    <a:pt x="222230" y="64394"/>
                  </a:moveTo>
                  <a:lnTo>
                    <a:pt x="222230" y="70478"/>
                  </a:lnTo>
                  <a:lnTo>
                    <a:pt x="215843" y="70478"/>
                  </a:lnTo>
                  <a:lnTo>
                    <a:pt x="215843" y="64394"/>
                  </a:lnTo>
                  <a:close/>
                  <a:moveTo>
                    <a:pt x="228975" y="64394"/>
                  </a:moveTo>
                  <a:lnTo>
                    <a:pt x="228975" y="70478"/>
                  </a:lnTo>
                  <a:lnTo>
                    <a:pt x="222569" y="70478"/>
                  </a:lnTo>
                  <a:lnTo>
                    <a:pt x="222569" y="64394"/>
                  </a:lnTo>
                  <a:close/>
                  <a:moveTo>
                    <a:pt x="235701" y="64394"/>
                  </a:moveTo>
                  <a:lnTo>
                    <a:pt x="235701" y="70478"/>
                  </a:lnTo>
                  <a:lnTo>
                    <a:pt x="229296" y="70478"/>
                  </a:lnTo>
                  <a:lnTo>
                    <a:pt x="229296" y="64394"/>
                  </a:lnTo>
                  <a:close/>
                  <a:moveTo>
                    <a:pt x="242428" y="64394"/>
                  </a:moveTo>
                  <a:lnTo>
                    <a:pt x="242428" y="70478"/>
                  </a:lnTo>
                  <a:lnTo>
                    <a:pt x="236040" y="70478"/>
                  </a:lnTo>
                  <a:lnTo>
                    <a:pt x="236040" y="64394"/>
                  </a:lnTo>
                  <a:close/>
                  <a:moveTo>
                    <a:pt x="249173" y="64394"/>
                  </a:moveTo>
                  <a:lnTo>
                    <a:pt x="249173" y="70478"/>
                  </a:lnTo>
                  <a:lnTo>
                    <a:pt x="242767" y="70478"/>
                  </a:lnTo>
                  <a:lnTo>
                    <a:pt x="242767" y="64394"/>
                  </a:lnTo>
                  <a:close/>
                  <a:moveTo>
                    <a:pt x="255899" y="64394"/>
                  </a:moveTo>
                  <a:lnTo>
                    <a:pt x="255899" y="70478"/>
                  </a:lnTo>
                  <a:lnTo>
                    <a:pt x="249512" y="70478"/>
                  </a:lnTo>
                  <a:lnTo>
                    <a:pt x="249512" y="64394"/>
                  </a:lnTo>
                  <a:close/>
                  <a:moveTo>
                    <a:pt x="262644" y="64394"/>
                  </a:moveTo>
                  <a:lnTo>
                    <a:pt x="262644" y="70478"/>
                  </a:lnTo>
                  <a:lnTo>
                    <a:pt x="256238" y="70478"/>
                  </a:lnTo>
                  <a:lnTo>
                    <a:pt x="256238" y="64394"/>
                  </a:lnTo>
                  <a:close/>
                  <a:moveTo>
                    <a:pt x="269370" y="64394"/>
                  </a:moveTo>
                  <a:lnTo>
                    <a:pt x="269370" y="70478"/>
                  </a:lnTo>
                  <a:lnTo>
                    <a:pt x="262983" y="70478"/>
                  </a:lnTo>
                  <a:lnTo>
                    <a:pt x="262983" y="64394"/>
                  </a:lnTo>
                  <a:close/>
                  <a:moveTo>
                    <a:pt x="276115" y="64394"/>
                  </a:moveTo>
                  <a:lnTo>
                    <a:pt x="276115" y="70478"/>
                  </a:lnTo>
                  <a:lnTo>
                    <a:pt x="269709" y="70478"/>
                  </a:lnTo>
                  <a:lnTo>
                    <a:pt x="269709" y="64394"/>
                  </a:lnTo>
                  <a:close/>
                  <a:moveTo>
                    <a:pt x="282842" y="64394"/>
                  </a:moveTo>
                  <a:lnTo>
                    <a:pt x="282842" y="70478"/>
                  </a:lnTo>
                  <a:lnTo>
                    <a:pt x="276436" y="70478"/>
                  </a:lnTo>
                  <a:lnTo>
                    <a:pt x="276436" y="64394"/>
                  </a:lnTo>
                  <a:close/>
                  <a:moveTo>
                    <a:pt x="6745" y="70800"/>
                  </a:moveTo>
                  <a:lnTo>
                    <a:pt x="6745" y="76884"/>
                  </a:lnTo>
                  <a:lnTo>
                    <a:pt x="339" y="76884"/>
                  </a:lnTo>
                  <a:lnTo>
                    <a:pt x="339" y="70800"/>
                  </a:lnTo>
                  <a:close/>
                  <a:moveTo>
                    <a:pt x="13471" y="70800"/>
                  </a:moveTo>
                  <a:lnTo>
                    <a:pt x="13471" y="76884"/>
                  </a:lnTo>
                  <a:lnTo>
                    <a:pt x="7066" y="76884"/>
                  </a:lnTo>
                  <a:lnTo>
                    <a:pt x="7066" y="70800"/>
                  </a:lnTo>
                  <a:close/>
                  <a:moveTo>
                    <a:pt x="20198" y="70800"/>
                  </a:moveTo>
                  <a:lnTo>
                    <a:pt x="20198" y="76884"/>
                  </a:lnTo>
                  <a:lnTo>
                    <a:pt x="13810" y="76884"/>
                  </a:lnTo>
                  <a:lnTo>
                    <a:pt x="13810" y="70800"/>
                  </a:lnTo>
                  <a:close/>
                  <a:moveTo>
                    <a:pt x="26942" y="70800"/>
                  </a:moveTo>
                  <a:lnTo>
                    <a:pt x="26942" y="76884"/>
                  </a:lnTo>
                  <a:lnTo>
                    <a:pt x="20537" y="76884"/>
                  </a:lnTo>
                  <a:lnTo>
                    <a:pt x="20537" y="70800"/>
                  </a:lnTo>
                  <a:close/>
                  <a:moveTo>
                    <a:pt x="33669" y="70800"/>
                  </a:moveTo>
                  <a:lnTo>
                    <a:pt x="33669" y="76884"/>
                  </a:lnTo>
                  <a:lnTo>
                    <a:pt x="27281" y="76884"/>
                  </a:lnTo>
                  <a:lnTo>
                    <a:pt x="27281" y="70800"/>
                  </a:lnTo>
                  <a:close/>
                  <a:moveTo>
                    <a:pt x="40414" y="70800"/>
                  </a:moveTo>
                  <a:lnTo>
                    <a:pt x="40414" y="76884"/>
                  </a:lnTo>
                  <a:lnTo>
                    <a:pt x="34008" y="76884"/>
                  </a:lnTo>
                  <a:lnTo>
                    <a:pt x="34008" y="70800"/>
                  </a:lnTo>
                  <a:close/>
                  <a:moveTo>
                    <a:pt x="47140" y="70800"/>
                  </a:moveTo>
                  <a:lnTo>
                    <a:pt x="47140" y="76884"/>
                  </a:lnTo>
                  <a:lnTo>
                    <a:pt x="40753" y="76884"/>
                  </a:lnTo>
                  <a:lnTo>
                    <a:pt x="40753" y="70800"/>
                  </a:lnTo>
                  <a:close/>
                  <a:moveTo>
                    <a:pt x="53885" y="70800"/>
                  </a:moveTo>
                  <a:lnTo>
                    <a:pt x="53885" y="76884"/>
                  </a:lnTo>
                  <a:lnTo>
                    <a:pt x="47479" y="76884"/>
                  </a:lnTo>
                  <a:lnTo>
                    <a:pt x="47479" y="70800"/>
                  </a:lnTo>
                  <a:close/>
                  <a:moveTo>
                    <a:pt x="60611" y="70800"/>
                  </a:moveTo>
                  <a:lnTo>
                    <a:pt x="60611" y="76884"/>
                  </a:lnTo>
                  <a:lnTo>
                    <a:pt x="54206" y="76884"/>
                  </a:lnTo>
                  <a:lnTo>
                    <a:pt x="54206" y="70800"/>
                  </a:lnTo>
                  <a:close/>
                  <a:moveTo>
                    <a:pt x="67338" y="70800"/>
                  </a:moveTo>
                  <a:lnTo>
                    <a:pt x="67338" y="76884"/>
                  </a:lnTo>
                  <a:lnTo>
                    <a:pt x="60950" y="76884"/>
                  </a:lnTo>
                  <a:lnTo>
                    <a:pt x="60950" y="70800"/>
                  </a:lnTo>
                  <a:close/>
                  <a:moveTo>
                    <a:pt x="74083" y="70800"/>
                  </a:moveTo>
                  <a:lnTo>
                    <a:pt x="74083" y="76884"/>
                  </a:lnTo>
                  <a:lnTo>
                    <a:pt x="67677" y="76884"/>
                  </a:lnTo>
                  <a:lnTo>
                    <a:pt x="67677" y="70800"/>
                  </a:lnTo>
                  <a:close/>
                  <a:moveTo>
                    <a:pt x="80809" y="70800"/>
                  </a:moveTo>
                  <a:lnTo>
                    <a:pt x="80809" y="76884"/>
                  </a:lnTo>
                  <a:lnTo>
                    <a:pt x="74422" y="76884"/>
                  </a:lnTo>
                  <a:lnTo>
                    <a:pt x="74422" y="70800"/>
                  </a:lnTo>
                  <a:close/>
                  <a:moveTo>
                    <a:pt x="87554" y="70800"/>
                  </a:moveTo>
                  <a:lnTo>
                    <a:pt x="87554" y="76884"/>
                  </a:lnTo>
                  <a:lnTo>
                    <a:pt x="81148" y="76884"/>
                  </a:lnTo>
                  <a:lnTo>
                    <a:pt x="81148" y="70800"/>
                  </a:lnTo>
                  <a:close/>
                  <a:moveTo>
                    <a:pt x="94281" y="70800"/>
                  </a:moveTo>
                  <a:lnTo>
                    <a:pt x="94281" y="76884"/>
                  </a:lnTo>
                  <a:lnTo>
                    <a:pt x="87893" y="76884"/>
                  </a:lnTo>
                  <a:lnTo>
                    <a:pt x="87893" y="70800"/>
                  </a:lnTo>
                  <a:close/>
                  <a:moveTo>
                    <a:pt x="101007" y="70800"/>
                  </a:moveTo>
                  <a:lnTo>
                    <a:pt x="101007" y="76884"/>
                  </a:lnTo>
                  <a:lnTo>
                    <a:pt x="94620" y="76884"/>
                  </a:lnTo>
                  <a:lnTo>
                    <a:pt x="94620" y="70800"/>
                  </a:lnTo>
                  <a:close/>
                  <a:moveTo>
                    <a:pt x="107752" y="70800"/>
                  </a:moveTo>
                  <a:lnTo>
                    <a:pt x="107752" y="76884"/>
                  </a:lnTo>
                  <a:lnTo>
                    <a:pt x="101346" y="76884"/>
                  </a:lnTo>
                  <a:lnTo>
                    <a:pt x="101346" y="70800"/>
                  </a:lnTo>
                  <a:close/>
                  <a:moveTo>
                    <a:pt x="114478" y="70800"/>
                  </a:moveTo>
                  <a:lnTo>
                    <a:pt x="114478" y="76884"/>
                  </a:lnTo>
                  <a:lnTo>
                    <a:pt x="108091" y="76884"/>
                  </a:lnTo>
                  <a:lnTo>
                    <a:pt x="108091" y="70800"/>
                  </a:lnTo>
                  <a:close/>
                  <a:moveTo>
                    <a:pt x="121223" y="70800"/>
                  </a:moveTo>
                  <a:lnTo>
                    <a:pt x="121223" y="76884"/>
                  </a:lnTo>
                  <a:lnTo>
                    <a:pt x="114817" y="76884"/>
                  </a:lnTo>
                  <a:lnTo>
                    <a:pt x="114817" y="70800"/>
                  </a:lnTo>
                  <a:close/>
                  <a:moveTo>
                    <a:pt x="127950" y="70800"/>
                  </a:moveTo>
                  <a:lnTo>
                    <a:pt x="127950" y="76884"/>
                  </a:lnTo>
                  <a:lnTo>
                    <a:pt x="121562" y="76884"/>
                  </a:lnTo>
                  <a:lnTo>
                    <a:pt x="121562" y="70800"/>
                  </a:lnTo>
                  <a:close/>
                  <a:moveTo>
                    <a:pt x="134694" y="70800"/>
                  </a:moveTo>
                  <a:lnTo>
                    <a:pt x="134694" y="76884"/>
                  </a:lnTo>
                  <a:lnTo>
                    <a:pt x="128289" y="76884"/>
                  </a:lnTo>
                  <a:lnTo>
                    <a:pt x="128289" y="70800"/>
                  </a:lnTo>
                  <a:close/>
                  <a:moveTo>
                    <a:pt x="141421" y="70800"/>
                  </a:moveTo>
                  <a:lnTo>
                    <a:pt x="141421" y="76884"/>
                  </a:lnTo>
                  <a:lnTo>
                    <a:pt x="135033" y="76884"/>
                  </a:lnTo>
                  <a:lnTo>
                    <a:pt x="135033" y="70800"/>
                  </a:lnTo>
                  <a:close/>
                  <a:moveTo>
                    <a:pt x="148148" y="70800"/>
                  </a:moveTo>
                  <a:lnTo>
                    <a:pt x="148148" y="76884"/>
                  </a:lnTo>
                  <a:lnTo>
                    <a:pt x="141760" y="76884"/>
                  </a:lnTo>
                  <a:lnTo>
                    <a:pt x="141760" y="70800"/>
                  </a:lnTo>
                  <a:close/>
                  <a:moveTo>
                    <a:pt x="154892" y="70800"/>
                  </a:moveTo>
                  <a:lnTo>
                    <a:pt x="154892" y="76884"/>
                  </a:lnTo>
                  <a:lnTo>
                    <a:pt x="148487" y="76884"/>
                  </a:lnTo>
                  <a:lnTo>
                    <a:pt x="148487" y="70800"/>
                  </a:lnTo>
                  <a:close/>
                  <a:moveTo>
                    <a:pt x="161619" y="70800"/>
                  </a:moveTo>
                  <a:lnTo>
                    <a:pt x="161619" y="76884"/>
                  </a:lnTo>
                  <a:lnTo>
                    <a:pt x="155231" y="76884"/>
                  </a:lnTo>
                  <a:lnTo>
                    <a:pt x="155231" y="70800"/>
                  </a:lnTo>
                  <a:close/>
                  <a:moveTo>
                    <a:pt x="168363" y="70800"/>
                  </a:moveTo>
                  <a:lnTo>
                    <a:pt x="168363" y="76884"/>
                  </a:lnTo>
                  <a:lnTo>
                    <a:pt x="161958" y="76884"/>
                  </a:lnTo>
                  <a:lnTo>
                    <a:pt x="161958" y="70800"/>
                  </a:lnTo>
                  <a:close/>
                  <a:moveTo>
                    <a:pt x="175090" y="70800"/>
                  </a:moveTo>
                  <a:lnTo>
                    <a:pt x="175090" y="76884"/>
                  </a:lnTo>
                  <a:lnTo>
                    <a:pt x="168702" y="76884"/>
                  </a:lnTo>
                  <a:lnTo>
                    <a:pt x="168702" y="70800"/>
                  </a:lnTo>
                  <a:close/>
                  <a:moveTo>
                    <a:pt x="181834" y="70800"/>
                  </a:moveTo>
                  <a:lnTo>
                    <a:pt x="181834" y="76884"/>
                  </a:lnTo>
                  <a:lnTo>
                    <a:pt x="175429" y="76884"/>
                  </a:lnTo>
                  <a:lnTo>
                    <a:pt x="175429" y="70800"/>
                  </a:lnTo>
                  <a:close/>
                  <a:moveTo>
                    <a:pt x="188561" y="70800"/>
                  </a:moveTo>
                  <a:lnTo>
                    <a:pt x="188561" y="76884"/>
                  </a:lnTo>
                  <a:lnTo>
                    <a:pt x="182173" y="76884"/>
                  </a:lnTo>
                  <a:lnTo>
                    <a:pt x="182173" y="70800"/>
                  </a:lnTo>
                  <a:close/>
                  <a:moveTo>
                    <a:pt x="195288" y="70800"/>
                  </a:moveTo>
                  <a:lnTo>
                    <a:pt x="195288" y="76884"/>
                  </a:lnTo>
                  <a:lnTo>
                    <a:pt x="188900" y="76884"/>
                  </a:lnTo>
                  <a:lnTo>
                    <a:pt x="188900" y="70800"/>
                  </a:lnTo>
                  <a:close/>
                  <a:moveTo>
                    <a:pt x="202032" y="70800"/>
                  </a:moveTo>
                  <a:lnTo>
                    <a:pt x="202032" y="76884"/>
                  </a:lnTo>
                  <a:lnTo>
                    <a:pt x="195627" y="76884"/>
                  </a:lnTo>
                  <a:lnTo>
                    <a:pt x="195627" y="70800"/>
                  </a:lnTo>
                  <a:close/>
                  <a:moveTo>
                    <a:pt x="208759" y="70800"/>
                  </a:moveTo>
                  <a:lnTo>
                    <a:pt x="208759" y="76884"/>
                  </a:lnTo>
                  <a:lnTo>
                    <a:pt x="202371" y="76884"/>
                  </a:lnTo>
                  <a:lnTo>
                    <a:pt x="202371" y="70800"/>
                  </a:lnTo>
                  <a:close/>
                  <a:moveTo>
                    <a:pt x="215504" y="70800"/>
                  </a:moveTo>
                  <a:lnTo>
                    <a:pt x="215504" y="76884"/>
                  </a:lnTo>
                  <a:lnTo>
                    <a:pt x="209098" y="76884"/>
                  </a:lnTo>
                  <a:lnTo>
                    <a:pt x="209098" y="70800"/>
                  </a:lnTo>
                  <a:close/>
                  <a:moveTo>
                    <a:pt x="222230" y="70800"/>
                  </a:moveTo>
                  <a:lnTo>
                    <a:pt x="222230" y="76884"/>
                  </a:lnTo>
                  <a:lnTo>
                    <a:pt x="215843" y="76884"/>
                  </a:lnTo>
                  <a:lnTo>
                    <a:pt x="215843" y="70800"/>
                  </a:lnTo>
                  <a:close/>
                  <a:moveTo>
                    <a:pt x="228975" y="70800"/>
                  </a:moveTo>
                  <a:lnTo>
                    <a:pt x="228975" y="76884"/>
                  </a:lnTo>
                  <a:lnTo>
                    <a:pt x="222569" y="76884"/>
                  </a:lnTo>
                  <a:lnTo>
                    <a:pt x="222569" y="70800"/>
                  </a:lnTo>
                  <a:close/>
                  <a:moveTo>
                    <a:pt x="235701" y="70800"/>
                  </a:moveTo>
                  <a:lnTo>
                    <a:pt x="235701" y="76884"/>
                  </a:lnTo>
                  <a:lnTo>
                    <a:pt x="229296" y="76884"/>
                  </a:lnTo>
                  <a:lnTo>
                    <a:pt x="229296" y="70800"/>
                  </a:lnTo>
                  <a:close/>
                  <a:moveTo>
                    <a:pt x="242428" y="70800"/>
                  </a:moveTo>
                  <a:lnTo>
                    <a:pt x="242428" y="76884"/>
                  </a:lnTo>
                  <a:lnTo>
                    <a:pt x="236040" y="76884"/>
                  </a:lnTo>
                  <a:lnTo>
                    <a:pt x="236040" y="70800"/>
                  </a:lnTo>
                  <a:close/>
                  <a:moveTo>
                    <a:pt x="249173" y="70800"/>
                  </a:moveTo>
                  <a:lnTo>
                    <a:pt x="249173" y="76884"/>
                  </a:lnTo>
                  <a:lnTo>
                    <a:pt x="242767" y="76884"/>
                  </a:lnTo>
                  <a:lnTo>
                    <a:pt x="242767" y="70800"/>
                  </a:lnTo>
                  <a:close/>
                  <a:moveTo>
                    <a:pt x="255899" y="70800"/>
                  </a:moveTo>
                  <a:lnTo>
                    <a:pt x="255899" y="76884"/>
                  </a:lnTo>
                  <a:lnTo>
                    <a:pt x="249512" y="76884"/>
                  </a:lnTo>
                  <a:lnTo>
                    <a:pt x="249512" y="70800"/>
                  </a:lnTo>
                  <a:close/>
                  <a:moveTo>
                    <a:pt x="262644" y="70800"/>
                  </a:moveTo>
                  <a:lnTo>
                    <a:pt x="262644" y="76884"/>
                  </a:lnTo>
                  <a:lnTo>
                    <a:pt x="256238" y="76884"/>
                  </a:lnTo>
                  <a:lnTo>
                    <a:pt x="256238" y="70800"/>
                  </a:lnTo>
                  <a:close/>
                  <a:moveTo>
                    <a:pt x="269370" y="70800"/>
                  </a:moveTo>
                  <a:lnTo>
                    <a:pt x="269370" y="76884"/>
                  </a:lnTo>
                  <a:lnTo>
                    <a:pt x="262983" y="76884"/>
                  </a:lnTo>
                  <a:lnTo>
                    <a:pt x="262983" y="70800"/>
                  </a:lnTo>
                  <a:close/>
                  <a:moveTo>
                    <a:pt x="276115" y="70800"/>
                  </a:moveTo>
                  <a:lnTo>
                    <a:pt x="276115" y="76884"/>
                  </a:lnTo>
                  <a:lnTo>
                    <a:pt x="269709" y="76884"/>
                  </a:lnTo>
                  <a:lnTo>
                    <a:pt x="269709" y="70800"/>
                  </a:lnTo>
                  <a:close/>
                  <a:moveTo>
                    <a:pt x="282842" y="70800"/>
                  </a:moveTo>
                  <a:lnTo>
                    <a:pt x="282842" y="76884"/>
                  </a:lnTo>
                  <a:lnTo>
                    <a:pt x="276436" y="76884"/>
                  </a:lnTo>
                  <a:lnTo>
                    <a:pt x="276436" y="70800"/>
                  </a:lnTo>
                  <a:close/>
                  <a:moveTo>
                    <a:pt x="6745" y="77205"/>
                  </a:moveTo>
                  <a:lnTo>
                    <a:pt x="6745" y="83289"/>
                  </a:lnTo>
                  <a:lnTo>
                    <a:pt x="339" y="83289"/>
                  </a:lnTo>
                  <a:lnTo>
                    <a:pt x="339" y="77205"/>
                  </a:lnTo>
                  <a:close/>
                  <a:moveTo>
                    <a:pt x="13471" y="77205"/>
                  </a:moveTo>
                  <a:lnTo>
                    <a:pt x="13471" y="83289"/>
                  </a:lnTo>
                  <a:lnTo>
                    <a:pt x="7066" y="83289"/>
                  </a:lnTo>
                  <a:lnTo>
                    <a:pt x="7066" y="77205"/>
                  </a:lnTo>
                  <a:close/>
                  <a:moveTo>
                    <a:pt x="20198" y="77205"/>
                  </a:moveTo>
                  <a:lnTo>
                    <a:pt x="20198" y="83289"/>
                  </a:lnTo>
                  <a:lnTo>
                    <a:pt x="13810" y="83289"/>
                  </a:lnTo>
                  <a:lnTo>
                    <a:pt x="13810" y="77205"/>
                  </a:lnTo>
                  <a:close/>
                  <a:moveTo>
                    <a:pt x="26942" y="77205"/>
                  </a:moveTo>
                  <a:lnTo>
                    <a:pt x="26942" y="83289"/>
                  </a:lnTo>
                  <a:lnTo>
                    <a:pt x="20537" y="83289"/>
                  </a:lnTo>
                  <a:lnTo>
                    <a:pt x="20537" y="77205"/>
                  </a:lnTo>
                  <a:close/>
                  <a:moveTo>
                    <a:pt x="33669" y="77205"/>
                  </a:moveTo>
                  <a:lnTo>
                    <a:pt x="33669" y="83289"/>
                  </a:lnTo>
                  <a:lnTo>
                    <a:pt x="27281" y="83289"/>
                  </a:lnTo>
                  <a:lnTo>
                    <a:pt x="27281" y="77205"/>
                  </a:lnTo>
                  <a:close/>
                  <a:moveTo>
                    <a:pt x="40414" y="77205"/>
                  </a:moveTo>
                  <a:lnTo>
                    <a:pt x="40414" y="83289"/>
                  </a:lnTo>
                  <a:lnTo>
                    <a:pt x="34008" y="83289"/>
                  </a:lnTo>
                  <a:lnTo>
                    <a:pt x="34008" y="77205"/>
                  </a:lnTo>
                  <a:close/>
                  <a:moveTo>
                    <a:pt x="47140" y="77205"/>
                  </a:moveTo>
                  <a:lnTo>
                    <a:pt x="47140" y="83289"/>
                  </a:lnTo>
                  <a:lnTo>
                    <a:pt x="40753" y="83289"/>
                  </a:lnTo>
                  <a:lnTo>
                    <a:pt x="40753" y="77205"/>
                  </a:lnTo>
                  <a:close/>
                  <a:moveTo>
                    <a:pt x="53885" y="77205"/>
                  </a:moveTo>
                  <a:lnTo>
                    <a:pt x="53885" y="83289"/>
                  </a:lnTo>
                  <a:lnTo>
                    <a:pt x="47479" y="83289"/>
                  </a:lnTo>
                  <a:lnTo>
                    <a:pt x="47479" y="77205"/>
                  </a:lnTo>
                  <a:close/>
                  <a:moveTo>
                    <a:pt x="60611" y="77205"/>
                  </a:moveTo>
                  <a:lnTo>
                    <a:pt x="60611" y="83289"/>
                  </a:lnTo>
                  <a:lnTo>
                    <a:pt x="54206" y="83289"/>
                  </a:lnTo>
                  <a:lnTo>
                    <a:pt x="54206" y="77205"/>
                  </a:lnTo>
                  <a:close/>
                  <a:moveTo>
                    <a:pt x="67338" y="77205"/>
                  </a:moveTo>
                  <a:lnTo>
                    <a:pt x="67338" y="83289"/>
                  </a:lnTo>
                  <a:lnTo>
                    <a:pt x="60950" y="83289"/>
                  </a:lnTo>
                  <a:lnTo>
                    <a:pt x="60950" y="77205"/>
                  </a:lnTo>
                  <a:close/>
                  <a:moveTo>
                    <a:pt x="74083" y="77205"/>
                  </a:moveTo>
                  <a:lnTo>
                    <a:pt x="74083" y="83289"/>
                  </a:lnTo>
                  <a:lnTo>
                    <a:pt x="67677" y="83289"/>
                  </a:lnTo>
                  <a:lnTo>
                    <a:pt x="67677" y="77205"/>
                  </a:lnTo>
                  <a:close/>
                  <a:moveTo>
                    <a:pt x="80809" y="77205"/>
                  </a:moveTo>
                  <a:lnTo>
                    <a:pt x="80809" y="83289"/>
                  </a:lnTo>
                  <a:lnTo>
                    <a:pt x="74422" y="83289"/>
                  </a:lnTo>
                  <a:lnTo>
                    <a:pt x="74422" y="77205"/>
                  </a:lnTo>
                  <a:close/>
                  <a:moveTo>
                    <a:pt x="87554" y="77205"/>
                  </a:moveTo>
                  <a:lnTo>
                    <a:pt x="87554" y="83289"/>
                  </a:lnTo>
                  <a:lnTo>
                    <a:pt x="81148" y="83289"/>
                  </a:lnTo>
                  <a:lnTo>
                    <a:pt x="81148" y="77205"/>
                  </a:lnTo>
                  <a:close/>
                  <a:moveTo>
                    <a:pt x="94281" y="77205"/>
                  </a:moveTo>
                  <a:lnTo>
                    <a:pt x="94281" y="83289"/>
                  </a:lnTo>
                  <a:lnTo>
                    <a:pt x="87893" y="83289"/>
                  </a:lnTo>
                  <a:lnTo>
                    <a:pt x="87893" y="77205"/>
                  </a:lnTo>
                  <a:close/>
                  <a:moveTo>
                    <a:pt x="101007" y="77205"/>
                  </a:moveTo>
                  <a:lnTo>
                    <a:pt x="101007" y="83289"/>
                  </a:lnTo>
                  <a:lnTo>
                    <a:pt x="94620" y="83289"/>
                  </a:lnTo>
                  <a:lnTo>
                    <a:pt x="94620" y="77205"/>
                  </a:lnTo>
                  <a:close/>
                  <a:moveTo>
                    <a:pt x="107752" y="77205"/>
                  </a:moveTo>
                  <a:lnTo>
                    <a:pt x="107752" y="83289"/>
                  </a:lnTo>
                  <a:lnTo>
                    <a:pt x="101346" y="83289"/>
                  </a:lnTo>
                  <a:lnTo>
                    <a:pt x="101346" y="77205"/>
                  </a:lnTo>
                  <a:close/>
                  <a:moveTo>
                    <a:pt x="114478" y="77205"/>
                  </a:moveTo>
                  <a:lnTo>
                    <a:pt x="114478" y="83289"/>
                  </a:lnTo>
                  <a:lnTo>
                    <a:pt x="108091" y="83289"/>
                  </a:lnTo>
                  <a:lnTo>
                    <a:pt x="108091" y="77205"/>
                  </a:lnTo>
                  <a:close/>
                  <a:moveTo>
                    <a:pt x="121223" y="77205"/>
                  </a:moveTo>
                  <a:lnTo>
                    <a:pt x="121223" y="83289"/>
                  </a:lnTo>
                  <a:lnTo>
                    <a:pt x="114817" y="83289"/>
                  </a:lnTo>
                  <a:lnTo>
                    <a:pt x="114817" y="77205"/>
                  </a:lnTo>
                  <a:close/>
                  <a:moveTo>
                    <a:pt x="127950" y="77205"/>
                  </a:moveTo>
                  <a:lnTo>
                    <a:pt x="127950" y="83289"/>
                  </a:lnTo>
                  <a:lnTo>
                    <a:pt x="121562" y="83289"/>
                  </a:lnTo>
                  <a:lnTo>
                    <a:pt x="121562" y="77205"/>
                  </a:lnTo>
                  <a:close/>
                  <a:moveTo>
                    <a:pt x="134694" y="77205"/>
                  </a:moveTo>
                  <a:lnTo>
                    <a:pt x="134694" y="83289"/>
                  </a:lnTo>
                  <a:lnTo>
                    <a:pt x="128289" y="83289"/>
                  </a:lnTo>
                  <a:lnTo>
                    <a:pt x="128289" y="77205"/>
                  </a:lnTo>
                  <a:close/>
                  <a:moveTo>
                    <a:pt x="141421" y="77205"/>
                  </a:moveTo>
                  <a:lnTo>
                    <a:pt x="141421" y="83289"/>
                  </a:lnTo>
                  <a:lnTo>
                    <a:pt x="135033" y="83289"/>
                  </a:lnTo>
                  <a:lnTo>
                    <a:pt x="135033" y="77205"/>
                  </a:lnTo>
                  <a:close/>
                  <a:moveTo>
                    <a:pt x="148148" y="77205"/>
                  </a:moveTo>
                  <a:lnTo>
                    <a:pt x="148148" y="83289"/>
                  </a:lnTo>
                  <a:lnTo>
                    <a:pt x="141760" y="83289"/>
                  </a:lnTo>
                  <a:lnTo>
                    <a:pt x="141760" y="77205"/>
                  </a:lnTo>
                  <a:close/>
                  <a:moveTo>
                    <a:pt x="154892" y="77205"/>
                  </a:moveTo>
                  <a:lnTo>
                    <a:pt x="154892" y="83289"/>
                  </a:lnTo>
                  <a:lnTo>
                    <a:pt x="148487" y="83289"/>
                  </a:lnTo>
                  <a:lnTo>
                    <a:pt x="148487" y="77205"/>
                  </a:lnTo>
                  <a:close/>
                  <a:moveTo>
                    <a:pt x="161619" y="77205"/>
                  </a:moveTo>
                  <a:lnTo>
                    <a:pt x="161619" y="83289"/>
                  </a:lnTo>
                  <a:lnTo>
                    <a:pt x="155231" y="83289"/>
                  </a:lnTo>
                  <a:lnTo>
                    <a:pt x="155231" y="77205"/>
                  </a:lnTo>
                  <a:close/>
                  <a:moveTo>
                    <a:pt x="168363" y="77205"/>
                  </a:moveTo>
                  <a:lnTo>
                    <a:pt x="168363" y="83289"/>
                  </a:lnTo>
                  <a:lnTo>
                    <a:pt x="161958" y="83289"/>
                  </a:lnTo>
                  <a:lnTo>
                    <a:pt x="161958" y="77205"/>
                  </a:lnTo>
                  <a:close/>
                  <a:moveTo>
                    <a:pt x="175090" y="77205"/>
                  </a:moveTo>
                  <a:lnTo>
                    <a:pt x="175090" y="83289"/>
                  </a:lnTo>
                  <a:lnTo>
                    <a:pt x="168702" y="83289"/>
                  </a:lnTo>
                  <a:lnTo>
                    <a:pt x="168702" y="77205"/>
                  </a:lnTo>
                  <a:close/>
                  <a:moveTo>
                    <a:pt x="181834" y="77205"/>
                  </a:moveTo>
                  <a:lnTo>
                    <a:pt x="181834" y="83289"/>
                  </a:lnTo>
                  <a:lnTo>
                    <a:pt x="175429" y="83289"/>
                  </a:lnTo>
                  <a:lnTo>
                    <a:pt x="175429" y="77205"/>
                  </a:lnTo>
                  <a:close/>
                  <a:moveTo>
                    <a:pt x="188561" y="77205"/>
                  </a:moveTo>
                  <a:lnTo>
                    <a:pt x="188561" y="83289"/>
                  </a:lnTo>
                  <a:lnTo>
                    <a:pt x="182173" y="83289"/>
                  </a:lnTo>
                  <a:lnTo>
                    <a:pt x="182173" y="77205"/>
                  </a:lnTo>
                  <a:close/>
                  <a:moveTo>
                    <a:pt x="195288" y="77205"/>
                  </a:moveTo>
                  <a:lnTo>
                    <a:pt x="195288" y="83289"/>
                  </a:lnTo>
                  <a:lnTo>
                    <a:pt x="188900" y="83289"/>
                  </a:lnTo>
                  <a:lnTo>
                    <a:pt x="188900" y="77205"/>
                  </a:lnTo>
                  <a:close/>
                  <a:moveTo>
                    <a:pt x="202032" y="77205"/>
                  </a:moveTo>
                  <a:lnTo>
                    <a:pt x="202032" y="83289"/>
                  </a:lnTo>
                  <a:lnTo>
                    <a:pt x="195627" y="83289"/>
                  </a:lnTo>
                  <a:lnTo>
                    <a:pt x="195627" y="77205"/>
                  </a:lnTo>
                  <a:close/>
                  <a:moveTo>
                    <a:pt x="208759" y="77205"/>
                  </a:moveTo>
                  <a:lnTo>
                    <a:pt x="208759" y="83289"/>
                  </a:lnTo>
                  <a:lnTo>
                    <a:pt x="202371" y="83289"/>
                  </a:lnTo>
                  <a:lnTo>
                    <a:pt x="202371" y="77205"/>
                  </a:lnTo>
                  <a:close/>
                  <a:moveTo>
                    <a:pt x="215504" y="77205"/>
                  </a:moveTo>
                  <a:lnTo>
                    <a:pt x="215504" y="83289"/>
                  </a:lnTo>
                  <a:lnTo>
                    <a:pt x="209098" y="83289"/>
                  </a:lnTo>
                  <a:lnTo>
                    <a:pt x="209098" y="77205"/>
                  </a:lnTo>
                  <a:close/>
                  <a:moveTo>
                    <a:pt x="222230" y="77205"/>
                  </a:moveTo>
                  <a:lnTo>
                    <a:pt x="222230" y="83289"/>
                  </a:lnTo>
                  <a:lnTo>
                    <a:pt x="215843" y="83289"/>
                  </a:lnTo>
                  <a:lnTo>
                    <a:pt x="215843" y="77205"/>
                  </a:lnTo>
                  <a:close/>
                  <a:moveTo>
                    <a:pt x="228975" y="77205"/>
                  </a:moveTo>
                  <a:lnTo>
                    <a:pt x="228975" y="83289"/>
                  </a:lnTo>
                  <a:lnTo>
                    <a:pt x="222569" y="83289"/>
                  </a:lnTo>
                  <a:lnTo>
                    <a:pt x="222569" y="77205"/>
                  </a:lnTo>
                  <a:close/>
                  <a:moveTo>
                    <a:pt x="235701" y="77205"/>
                  </a:moveTo>
                  <a:lnTo>
                    <a:pt x="235701" y="83289"/>
                  </a:lnTo>
                  <a:lnTo>
                    <a:pt x="229296" y="83289"/>
                  </a:lnTo>
                  <a:lnTo>
                    <a:pt x="229296" y="77205"/>
                  </a:lnTo>
                  <a:close/>
                  <a:moveTo>
                    <a:pt x="242428" y="77205"/>
                  </a:moveTo>
                  <a:lnTo>
                    <a:pt x="242428" y="83289"/>
                  </a:lnTo>
                  <a:lnTo>
                    <a:pt x="236040" y="83289"/>
                  </a:lnTo>
                  <a:lnTo>
                    <a:pt x="236040" y="77205"/>
                  </a:lnTo>
                  <a:close/>
                  <a:moveTo>
                    <a:pt x="249173" y="77205"/>
                  </a:moveTo>
                  <a:lnTo>
                    <a:pt x="249173" y="83289"/>
                  </a:lnTo>
                  <a:lnTo>
                    <a:pt x="242767" y="83289"/>
                  </a:lnTo>
                  <a:lnTo>
                    <a:pt x="242767" y="77205"/>
                  </a:lnTo>
                  <a:close/>
                  <a:moveTo>
                    <a:pt x="255899" y="77205"/>
                  </a:moveTo>
                  <a:lnTo>
                    <a:pt x="255899" y="83289"/>
                  </a:lnTo>
                  <a:lnTo>
                    <a:pt x="249512" y="83289"/>
                  </a:lnTo>
                  <a:lnTo>
                    <a:pt x="249512" y="77205"/>
                  </a:lnTo>
                  <a:close/>
                  <a:moveTo>
                    <a:pt x="262644" y="77205"/>
                  </a:moveTo>
                  <a:lnTo>
                    <a:pt x="262644" y="83289"/>
                  </a:lnTo>
                  <a:lnTo>
                    <a:pt x="256238" y="83289"/>
                  </a:lnTo>
                  <a:lnTo>
                    <a:pt x="256238" y="77205"/>
                  </a:lnTo>
                  <a:close/>
                  <a:moveTo>
                    <a:pt x="269370" y="77205"/>
                  </a:moveTo>
                  <a:lnTo>
                    <a:pt x="269370" y="83289"/>
                  </a:lnTo>
                  <a:lnTo>
                    <a:pt x="262983" y="83289"/>
                  </a:lnTo>
                  <a:lnTo>
                    <a:pt x="262983" y="77205"/>
                  </a:lnTo>
                  <a:close/>
                  <a:moveTo>
                    <a:pt x="276115" y="77205"/>
                  </a:moveTo>
                  <a:lnTo>
                    <a:pt x="276115" y="83289"/>
                  </a:lnTo>
                  <a:lnTo>
                    <a:pt x="269709" y="83289"/>
                  </a:lnTo>
                  <a:lnTo>
                    <a:pt x="269709" y="77205"/>
                  </a:lnTo>
                  <a:close/>
                  <a:moveTo>
                    <a:pt x="282842" y="77205"/>
                  </a:moveTo>
                  <a:lnTo>
                    <a:pt x="282842" y="83289"/>
                  </a:lnTo>
                  <a:lnTo>
                    <a:pt x="276436" y="83289"/>
                  </a:lnTo>
                  <a:lnTo>
                    <a:pt x="276436" y="77205"/>
                  </a:lnTo>
                  <a:close/>
                  <a:moveTo>
                    <a:pt x="6745" y="83611"/>
                  </a:moveTo>
                  <a:lnTo>
                    <a:pt x="6745" y="89695"/>
                  </a:lnTo>
                  <a:lnTo>
                    <a:pt x="339" y="89695"/>
                  </a:lnTo>
                  <a:lnTo>
                    <a:pt x="339" y="83611"/>
                  </a:lnTo>
                  <a:close/>
                  <a:moveTo>
                    <a:pt x="13471" y="83611"/>
                  </a:moveTo>
                  <a:lnTo>
                    <a:pt x="13471" y="89695"/>
                  </a:lnTo>
                  <a:lnTo>
                    <a:pt x="7066" y="89695"/>
                  </a:lnTo>
                  <a:lnTo>
                    <a:pt x="7066" y="83611"/>
                  </a:lnTo>
                  <a:close/>
                  <a:moveTo>
                    <a:pt x="20198" y="83611"/>
                  </a:moveTo>
                  <a:lnTo>
                    <a:pt x="20198" y="89695"/>
                  </a:lnTo>
                  <a:lnTo>
                    <a:pt x="13810" y="89695"/>
                  </a:lnTo>
                  <a:lnTo>
                    <a:pt x="13810" y="83611"/>
                  </a:lnTo>
                  <a:close/>
                  <a:moveTo>
                    <a:pt x="26942" y="83611"/>
                  </a:moveTo>
                  <a:lnTo>
                    <a:pt x="26942" y="89695"/>
                  </a:lnTo>
                  <a:lnTo>
                    <a:pt x="20537" y="89695"/>
                  </a:lnTo>
                  <a:lnTo>
                    <a:pt x="20537" y="83611"/>
                  </a:lnTo>
                  <a:close/>
                  <a:moveTo>
                    <a:pt x="33669" y="83611"/>
                  </a:moveTo>
                  <a:lnTo>
                    <a:pt x="33669" y="89695"/>
                  </a:lnTo>
                  <a:lnTo>
                    <a:pt x="27281" y="89695"/>
                  </a:lnTo>
                  <a:lnTo>
                    <a:pt x="27281" y="83611"/>
                  </a:lnTo>
                  <a:close/>
                  <a:moveTo>
                    <a:pt x="40414" y="83611"/>
                  </a:moveTo>
                  <a:lnTo>
                    <a:pt x="40414" y="89695"/>
                  </a:lnTo>
                  <a:lnTo>
                    <a:pt x="34008" y="89695"/>
                  </a:lnTo>
                  <a:lnTo>
                    <a:pt x="34008" y="83611"/>
                  </a:lnTo>
                  <a:close/>
                  <a:moveTo>
                    <a:pt x="47140" y="83611"/>
                  </a:moveTo>
                  <a:lnTo>
                    <a:pt x="47140" y="89695"/>
                  </a:lnTo>
                  <a:lnTo>
                    <a:pt x="40753" y="89695"/>
                  </a:lnTo>
                  <a:lnTo>
                    <a:pt x="40753" y="83611"/>
                  </a:lnTo>
                  <a:close/>
                  <a:moveTo>
                    <a:pt x="53885" y="83611"/>
                  </a:moveTo>
                  <a:lnTo>
                    <a:pt x="53885" y="89695"/>
                  </a:lnTo>
                  <a:lnTo>
                    <a:pt x="47479" y="89695"/>
                  </a:lnTo>
                  <a:lnTo>
                    <a:pt x="47479" y="83611"/>
                  </a:lnTo>
                  <a:close/>
                  <a:moveTo>
                    <a:pt x="60611" y="83611"/>
                  </a:moveTo>
                  <a:lnTo>
                    <a:pt x="60611" y="89695"/>
                  </a:lnTo>
                  <a:lnTo>
                    <a:pt x="54206" y="89695"/>
                  </a:lnTo>
                  <a:lnTo>
                    <a:pt x="54206" y="83611"/>
                  </a:lnTo>
                  <a:close/>
                  <a:moveTo>
                    <a:pt x="67338" y="83611"/>
                  </a:moveTo>
                  <a:lnTo>
                    <a:pt x="67338" y="89695"/>
                  </a:lnTo>
                  <a:lnTo>
                    <a:pt x="60950" y="89695"/>
                  </a:lnTo>
                  <a:lnTo>
                    <a:pt x="60950" y="83611"/>
                  </a:lnTo>
                  <a:close/>
                  <a:moveTo>
                    <a:pt x="74083" y="83611"/>
                  </a:moveTo>
                  <a:lnTo>
                    <a:pt x="74083" y="89695"/>
                  </a:lnTo>
                  <a:lnTo>
                    <a:pt x="67677" y="89695"/>
                  </a:lnTo>
                  <a:lnTo>
                    <a:pt x="67677" y="83611"/>
                  </a:lnTo>
                  <a:close/>
                  <a:moveTo>
                    <a:pt x="80809" y="83611"/>
                  </a:moveTo>
                  <a:lnTo>
                    <a:pt x="80809" y="89695"/>
                  </a:lnTo>
                  <a:lnTo>
                    <a:pt x="74422" y="89695"/>
                  </a:lnTo>
                  <a:lnTo>
                    <a:pt x="74422" y="83611"/>
                  </a:lnTo>
                  <a:close/>
                  <a:moveTo>
                    <a:pt x="87554" y="83611"/>
                  </a:moveTo>
                  <a:lnTo>
                    <a:pt x="87554" y="89695"/>
                  </a:lnTo>
                  <a:lnTo>
                    <a:pt x="81148" y="89695"/>
                  </a:lnTo>
                  <a:lnTo>
                    <a:pt x="81148" y="83611"/>
                  </a:lnTo>
                  <a:close/>
                  <a:moveTo>
                    <a:pt x="94281" y="83611"/>
                  </a:moveTo>
                  <a:lnTo>
                    <a:pt x="94281" y="89695"/>
                  </a:lnTo>
                  <a:lnTo>
                    <a:pt x="87893" y="89695"/>
                  </a:lnTo>
                  <a:lnTo>
                    <a:pt x="87893" y="83611"/>
                  </a:lnTo>
                  <a:close/>
                  <a:moveTo>
                    <a:pt x="101007" y="83611"/>
                  </a:moveTo>
                  <a:lnTo>
                    <a:pt x="101007" y="89695"/>
                  </a:lnTo>
                  <a:lnTo>
                    <a:pt x="94620" y="89695"/>
                  </a:lnTo>
                  <a:lnTo>
                    <a:pt x="94620" y="83611"/>
                  </a:lnTo>
                  <a:close/>
                  <a:moveTo>
                    <a:pt x="107752" y="83611"/>
                  </a:moveTo>
                  <a:lnTo>
                    <a:pt x="107752" y="89695"/>
                  </a:lnTo>
                  <a:lnTo>
                    <a:pt x="101346" y="89695"/>
                  </a:lnTo>
                  <a:lnTo>
                    <a:pt x="101346" y="83611"/>
                  </a:lnTo>
                  <a:close/>
                  <a:moveTo>
                    <a:pt x="114478" y="83611"/>
                  </a:moveTo>
                  <a:lnTo>
                    <a:pt x="114478" y="89695"/>
                  </a:lnTo>
                  <a:lnTo>
                    <a:pt x="108091" y="89695"/>
                  </a:lnTo>
                  <a:lnTo>
                    <a:pt x="108091" y="83611"/>
                  </a:lnTo>
                  <a:close/>
                  <a:moveTo>
                    <a:pt x="121223" y="83611"/>
                  </a:moveTo>
                  <a:lnTo>
                    <a:pt x="121223" y="89695"/>
                  </a:lnTo>
                  <a:lnTo>
                    <a:pt x="114817" y="89695"/>
                  </a:lnTo>
                  <a:lnTo>
                    <a:pt x="114817" y="83611"/>
                  </a:lnTo>
                  <a:close/>
                  <a:moveTo>
                    <a:pt x="127950" y="83611"/>
                  </a:moveTo>
                  <a:lnTo>
                    <a:pt x="127950" y="89695"/>
                  </a:lnTo>
                  <a:lnTo>
                    <a:pt x="121562" y="89695"/>
                  </a:lnTo>
                  <a:lnTo>
                    <a:pt x="121562" y="83611"/>
                  </a:lnTo>
                  <a:close/>
                  <a:moveTo>
                    <a:pt x="134694" y="83611"/>
                  </a:moveTo>
                  <a:lnTo>
                    <a:pt x="134694" y="89695"/>
                  </a:lnTo>
                  <a:lnTo>
                    <a:pt x="128289" y="89695"/>
                  </a:lnTo>
                  <a:lnTo>
                    <a:pt x="128289" y="83611"/>
                  </a:lnTo>
                  <a:close/>
                  <a:moveTo>
                    <a:pt x="141421" y="83611"/>
                  </a:moveTo>
                  <a:lnTo>
                    <a:pt x="141421" y="89695"/>
                  </a:lnTo>
                  <a:lnTo>
                    <a:pt x="135033" y="89695"/>
                  </a:lnTo>
                  <a:lnTo>
                    <a:pt x="135033" y="83611"/>
                  </a:lnTo>
                  <a:close/>
                  <a:moveTo>
                    <a:pt x="148148" y="83611"/>
                  </a:moveTo>
                  <a:lnTo>
                    <a:pt x="148148" y="89695"/>
                  </a:lnTo>
                  <a:lnTo>
                    <a:pt x="141760" y="89695"/>
                  </a:lnTo>
                  <a:lnTo>
                    <a:pt x="141760" y="83611"/>
                  </a:lnTo>
                  <a:close/>
                  <a:moveTo>
                    <a:pt x="154892" y="83611"/>
                  </a:moveTo>
                  <a:lnTo>
                    <a:pt x="154892" y="89695"/>
                  </a:lnTo>
                  <a:lnTo>
                    <a:pt x="148487" y="89695"/>
                  </a:lnTo>
                  <a:lnTo>
                    <a:pt x="148487" y="83611"/>
                  </a:lnTo>
                  <a:close/>
                  <a:moveTo>
                    <a:pt x="161619" y="83611"/>
                  </a:moveTo>
                  <a:lnTo>
                    <a:pt x="161619" y="89695"/>
                  </a:lnTo>
                  <a:lnTo>
                    <a:pt x="155231" y="89695"/>
                  </a:lnTo>
                  <a:lnTo>
                    <a:pt x="155231" y="83611"/>
                  </a:lnTo>
                  <a:close/>
                  <a:moveTo>
                    <a:pt x="168363" y="83611"/>
                  </a:moveTo>
                  <a:lnTo>
                    <a:pt x="168363" y="89695"/>
                  </a:lnTo>
                  <a:lnTo>
                    <a:pt x="161958" y="89695"/>
                  </a:lnTo>
                  <a:lnTo>
                    <a:pt x="161958" y="83611"/>
                  </a:lnTo>
                  <a:close/>
                  <a:moveTo>
                    <a:pt x="175090" y="83611"/>
                  </a:moveTo>
                  <a:lnTo>
                    <a:pt x="175090" y="89695"/>
                  </a:lnTo>
                  <a:lnTo>
                    <a:pt x="168702" y="89695"/>
                  </a:lnTo>
                  <a:lnTo>
                    <a:pt x="168702" y="83611"/>
                  </a:lnTo>
                  <a:close/>
                  <a:moveTo>
                    <a:pt x="181834" y="83611"/>
                  </a:moveTo>
                  <a:lnTo>
                    <a:pt x="181834" y="89695"/>
                  </a:lnTo>
                  <a:lnTo>
                    <a:pt x="175429" y="89695"/>
                  </a:lnTo>
                  <a:lnTo>
                    <a:pt x="175429" y="83611"/>
                  </a:lnTo>
                  <a:close/>
                  <a:moveTo>
                    <a:pt x="188561" y="83611"/>
                  </a:moveTo>
                  <a:lnTo>
                    <a:pt x="188561" y="89695"/>
                  </a:lnTo>
                  <a:lnTo>
                    <a:pt x="182173" y="89695"/>
                  </a:lnTo>
                  <a:lnTo>
                    <a:pt x="182173" y="83611"/>
                  </a:lnTo>
                  <a:close/>
                  <a:moveTo>
                    <a:pt x="195288" y="83611"/>
                  </a:moveTo>
                  <a:lnTo>
                    <a:pt x="195288" y="89695"/>
                  </a:lnTo>
                  <a:lnTo>
                    <a:pt x="188900" y="89695"/>
                  </a:lnTo>
                  <a:lnTo>
                    <a:pt x="188900" y="83611"/>
                  </a:lnTo>
                  <a:close/>
                  <a:moveTo>
                    <a:pt x="202032" y="83611"/>
                  </a:moveTo>
                  <a:lnTo>
                    <a:pt x="202032" y="89695"/>
                  </a:lnTo>
                  <a:lnTo>
                    <a:pt x="195627" y="89695"/>
                  </a:lnTo>
                  <a:lnTo>
                    <a:pt x="195627" y="83611"/>
                  </a:lnTo>
                  <a:close/>
                  <a:moveTo>
                    <a:pt x="208759" y="83611"/>
                  </a:moveTo>
                  <a:lnTo>
                    <a:pt x="208759" y="89695"/>
                  </a:lnTo>
                  <a:lnTo>
                    <a:pt x="202371" y="89695"/>
                  </a:lnTo>
                  <a:lnTo>
                    <a:pt x="202371" y="83611"/>
                  </a:lnTo>
                  <a:close/>
                  <a:moveTo>
                    <a:pt x="215504" y="83611"/>
                  </a:moveTo>
                  <a:lnTo>
                    <a:pt x="215504" y="89695"/>
                  </a:lnTo>
                  <a:lnTo>
                    <a:pt x="209098" y="89695"/>
                  </a:lnTo>
                  <a:lnTo>
                    <a:pt x="209098" y="83611"/>
                  </a:lnTo>
                  <a:close/>
                  <a:moveTo>
                    <a:pt x="222230" y="83611"/>
                  </a:moveTo>
                  <a:lnTo>
                    <a:pt x="222230" y="89695"/>
                  </a:lnTo>
                  <a:lnTo>
                    <a:pt x="215843" y="89695"/>
                  </a:lnTo>
                  <a:lnTo>
                    <a:pt x="215843" y="83611"/>
                  </a:lnTo>
                  <a:close/>
                  <a:moveTo>
                    <a:pt x="228975" y="83611"/>
                  </a:moveTo>
                  <a:lnTo>
                    <a:pt x="228975" y="89695"/>
                  </a:lnTo>
                  <a:lnTo>
                    <a:pt x="222569" y="89695"/>
                  </a:lnTo>
                  <a:lnTo>
                    <a:pt x="222569" y="83611"/>
                  </a:lnTo>
                  <a:close/>
                  <a:moveTo>
                    <a:pt x="235701" y="83611"/>
                  </a:moveTo>
                  <a:lnTo>
                    <a:pt x="235701" y="89695"/>
                  </a:lnTo>
                  <a:lnTo>
                    <a:pt x="229296" y="89695"/>
                  </a:lnTo>
                  <a:lnTo>
                    <a:pt x="229296" y="83611"/>
                  </a:lnTo>
                  <a:close/>
                  <a:moveTo>
                    <a:pt x="242428" y="83611"/>
                  </a:moveTo>
                  <a:lnTo>
                    <a:pt x="242428" y="89695"/>
                  </a:lnTo>
                  <a:lnTo>
                    <a:pt x="236040" y="89695"/>
                  </a:lnTo>
                  <a:lnTo>
                    <a:pt x="236040" y="83611"/>
                  </a:lnTo>
                  <a:close/>
                  <a:moveTo>
                    <a:pt x="249173" y="83611"/>
                  </a:moveTo>
                  <a:lnTo>
                    <a:pt x="249173" y="89695"/>
                  </a:lnTo>
                  <a:lnTo>
                    <a:pt x="242767" y="89695"/>
                  </a:lnTo>
                  <a:lnTo>
                    <a:pt x="242767" y="83611"/>
                  </a:lnTo>
                  <a:close/>
                  <a:moveTo>
                    <a:pt x="255899" y="83611"/>
                  </a:moveTo>
                  <a:lnTo>
                    <a:pt x="255899" y="89695"/>
                  </a:lnTo>
                  <a:lnTo>
                    <a:pt x="249512" y="89695"/>
                  </a:lnTo>
                  <a:lnTo>
                    <a:pt x="249512" y="83611"/>
                  </a:lnTo>
                  <a:close/>
                  <a:moveTo>
                    <a:pt x="262644" y="83611"/>
                  </a:moveTo>
                  <a:lnTo>
                    <a:pt x="262644" y="89695"/>
                  </a:lnTo>
                  <a:lnTo>
                    <a:pt x="256238" y="89695"/>
                  </a:lnTo>
                  <a:lnTo>
                    <a:pt x="256238" y="83611"/>
                  </a:lnTo>
                  <a:close/>
                  <a:moveTo>
                    <a:pt x="269370" y="83611"/>
                  </a:moveTo>
                  <a:lnTo>
                    <a:pt x="269370" y="89695"/>
                  </a:lnTo>
                  <a:lnTo>
                    <a:pt x="262983" y="89695"/>
                  </a:lnTo>
                  <a:lnTo>
                    <a:pt x="262983" y="83611"/>
                  </a:lnTo>
                  <a:close/>
                  <a:moveTo>
                    <a:pt x="276115" y="83611"/>
                  </a:moveTo>
                  <a:lnTo>
                    <a:pt x="276115" y="89695"/>
                  </a:lnTo>
                  <a:lnTo>
                    <a:pt x="269709" y="89695"/>
                  </a:lnTo>
                  <a:lnTo>
                    <a:pt x="269709" y="83611"/>
                  </a:lnTo>
                  <a:close/>
                  <a:moveTo>
                    <a:pt x="282842" y="83611"/>
                  </a:moveTo>
                  <a:lnTo>
                    <a:pt x="282842" y="89695"/>
                  </a:lnTo>
                  <a:lnTo>
                    <a:pt x="276436" y="89695"/>
                  </a:lnTo>
                  <a:lnTo>
                    <a:pt x="276436" y="83611"/>
                  </a:lnTo>
                  <a:close/>
                  <a:moveTo>
                    <a:pt x="6745" y="90016"/>
                  </a:moveTo>
                  <a:lnTo>
                    <a:pt x="6745" y="96100"/>
                  </a:lnTo>
                  <a:lnTo>
                    <a:pt x="339" y="96100"/>
                  </a:lnTo>
                  <a:lnTo>
                    <a:pt x="339" y="90016"/>
                  </a:lnTo>
                  <a:close/>
                  <a:moveTo>
                    <a:pt x="13471" y="90016"/>
                  </a:moveTo>
                  <a:lnTo>
                    <a:pt x="13471" y="96100"/>
                  </a:lnTo>
                  <a:lnTo>
                    <a:pt x="7066" y="96100"/>
                  </a:lnTo>
                  <a:lnTo>
                    <a:pt x="7066" y="90016"/>
                  </a:lnTo>
                  <a:close/>
                  <a:moveTo>
                    <a:pt x="20198" y="90016"/>
                  </a:moveTo>
                  <a:lnTo>
                    <a:pt x="20198" y="96100"/>
                  </a:lnTo>
                  <a:lnTo>
                    <a:pt x="13810" y="96100"/>
                  </a:lnTo>
                  <a:lnTo>
                    <a:pt x="13810" y="90016"/>
                  </a:lnTo>
                  <a:close/>
                  <a:moveTo>
                    <a:pt x="26942" y="90016"/>
                  </a:moveTo>
                  <a:lnTo>
                    <a:pt x="26942" y="96100"/>
                  </a:lnTo>
                  <a:lnTo>
                    <a:pt x="20537" y="96100"/>
                  </a:lnTo>
                  <a:lnTo>
                    <a:pt x="20537" y="90016"/>
                  </a:lnTo>
                  <a:close/>
                  <a:moveTo>
                    <a:pt x="33669" y="90016"/>
                  </a:moveTo>
                  <a:lnTo>
                    <a:pt x="33669" y="96100"/>
                  </a:lnTo>
                  <a:lnTo>
                    <a:pt x="27281" y="96100"/>
                  </a:lnTo>
                  <a:lnTo>
                    <a:pt x="27281" y="90016"/>
                  </a:lnTo>
                  <a:close/>
                  <a:moveTo>
                    <a:pt x="40414" y="90016"/>
                  </a:moveTo>
                  <a:lnTo>
                    <a:pt x="40414" y="96100"/>
                  </a:lnTo>
                  <a:lnTo>
                    <a:pt x="34008" y="96100"/>
                  </a:lnTo>
                  <a:lnTo>
                    <a:pt x="34008" y="90016"/>
                  </a:lnTo>
                  <a:close/>
                  <a:moveTo>
                    <a:pt x="47140" y="90016"/>
                  </a:moveTo>
                  <a:lnTo>
                    <a:pt x="47140" y="96100"/>
                  </a:lnTo>
                  <a:lnTo>
                    <a:pt x="40753" y="96100"/>
                  </a:lnTo>
                  <a:lnTo>
                    <a:pt x="40753" y="90016"/>
                  </a:lnTo>
                  <a:close/>
                  <a:moveTo>
                    <a:pt x="53885" y="90016"/>
                  </a:moveTo>
                  <a:lnTo>
                    <a:pt x="53885" y="96100"/>
                  </a:lnTo>
                  <a:lnTo>
                    <a:pt x="47479" y="96100"/>
                  </a:lnTo>
                  <a:lnTo>
                    <a:pt x="47479" y="90016"/>
                  </a:lnTo>
                  <a:close/>
                  <a:moveTo>
                    <a:pt x="60611" y="90016"/>
                  </a:moveTo>
                  <a:lnTo>
                    <a:pt x="60611" y="96100"/>
                  </a:lnTo>
                  <a:lnTo>
                    <a:pt x="54206" y="96100"/>
                  </a:lnTo>
                  <a:lnTo>
                    <a:pt x="54206" y="90016"/>
                  </a:lnTo>
                  <a:close/>
                  <a:moveTo>
                    <a:pt x="67338" y="90016"/>
                  </a:moveTo>
                  <a:lnTo>
                    <a:pt x="67338" y="96100"/>
                  </a:lnTo>
                  <a:lnTo>
                    <a:pt x="60950" y="96100"/>
                  </a:lnTo>
                  <a:lnTo>
                    <a:pt x="60950" y="90016"/>
                  </a:lnTo>
                  <a:close/>
                  <a:moveTo>
                    <a:pt x="74083" y="90016"/>
                  </a:moveTo>
                  <a:lnTo>
                    <a:pt x="74083" y="96100"/>
                  </a:lnTo>
                  <a:lnTo>
                    <a:pt x="67677" y="96100"/>
                  </a:lnTo>
                  <a:lnTo>
                    <a:pt x="67677" y="90016"/>
                  </a:lnTo>
                  <a:close/>
                  <a:moveTo>
                    <a:pt x="80809" y="90016"/>
                  </a:moveTo>
                  <a:lnTo>
                    <a:pt x="80809" y="96100"/>
                  </a:lnTo>
                  <a:lnTo>
                    <a:pt x="74422" y="96100"/>
                  </a:lnTo>
                  <a:lnTo>
                    <a:pt x="74422" y="90016"/>
                  </a:lnTo>
                  <a:close/>
                  <a:moveTo>
                    <a:pt x="87554" y="90016"/>
                  </a:moveTo>
                  <a:lnTo>
                    <a:pt x="87554" y="96100"/>
                  </a:lnTo>
                  <a:lnTo>
                    <a:pt x="81148" y="96100"/>
                  </a:lnTo>
                  <a:lnTo>
                    <a:pt x="81148" y="90016"/>
                  </a:lnTo>
                  <a:close/>
                  <a:moveTo>
                    <a:pt x="94281" y="90016"/>
                  </a:moveTo>
                  <a:lnTo>
                    <a:pt x="94281" y="96100"/>
                  </a:lnTo>
                  <a:lnTo>
                    <a:pt x="87893" y="96100"/>
                  </a:lnTo>
                  <a:lnTo>
                    <a:pt x="87893" y="90016"/>
                  </a:lnTo>
                  <a:close/>
                  <a:moveTo>
                    <a:pt x="101007" y="90016"/>
                  </a:moveTo>
                  <a:lnTo>
                    <a:pt x="101007" y="96100"/>
                  </a:lnTo>
                  <a:lnTo>
                    <a:pt x="94620" y="96100"/>
                  </a:lnTo>
                  <a:lnTo>
                    <a:pt x="94620" y="90016"/>
                  </a:lnTo>
                  <a:close/>
                  <a:moveTo>
                    <a:pt x="107752" y="90016"/>
                  </a:moveTo>
                  <a:lnTo>
                    <a:pt x="107752" y="96100"/>
                  </a:lnTo>
                  <a:lnTo>
                    <a:pt x="101346" y="96100"/>
                  </a:lnTo>
                  <a:lnTo>
                    <a:pt x="101346" y="90016"/>
                  </a:lnTo>
                  <a:close/>
                  <a:moveTo>
                    <a:pt x="114478" y="90016"/>
                  </a:moveTo>
                  <a:lnTo>
                    <a:pt x="114478" y="96100"/>
                  </a:lnTo>
                  <a:lnTo>
                    <a:pt x="108091" y="96100"/>
                  </a:lnTo>
                  <a:lnTo>
                    <a:pt x="108091" y="90016"/>
                  </a:lnTo>
                  <a:close/>
                  <a:moveTo>
                    <a:pt x="121223" y="90016"/>
                  </a:moveTo>
                  <a:lnTo>
                    <a:pt x="121223" y="96100"/>
                  </a:lnTo>
                  <a:lnTo>
                    <a:pt x="114817" y="96100"/>
                  </a:lnTo>
                  <a:lnTo>
                    <a:pt x="114817" y="90016"/>
                  </a:lnTo>
                  <a:close/>
                  <a:moveTo>
                    <a:pt x="127950" y="90016"/>
                  </a:moveTo>
                  <a:lnTo>
                    <a:pt x="127950" y="96100"/>
                  </a:lnTo>
                  <a:lnTo>
                    <a:pt x="121562" y="96100"/>
                  </a:lnTo>
                  <a:lnTo>
                    <a:pt x="121562" y="90016"/>
                  </a:lnTo>
                  <a:close/>
                  <a:moveTo>
                    <a:pt x="134694" y="90016"/>
                  </a:moveTo>
                  <a:lnTo>
                    <a:pt x="134694" y="96100"/>
                  </a:lnTo>
                  <a:lnTo>
                    <a:pt x="128289" y="96100"/>
                  </a:lnTo>
                  <a:lnTo>
                    <a:pt x="128289" y="90016"/>
                  </a:lnTo>
                  <a:close/>
                  <a:moveTo>
                    <a:pt x="141421" y="90016"/>
                  </a:moveTo>
                  <a:lnTo>
                    <a:pt x="141421" y="96100"/>
                  </a:lnTo>
                  <a:lnTo>
                    <a:pt x="135033" y="96100"/>
                  </a:lnTo>
                  <a:lnTo>
                    <a:pt x="135033" y="90016"/>
                  </a:lnTo>
                  <a:close/>
                  <a:moveTo>
                    <a:pt x="148148" y="90016"/>
                  </a:moveTo>
                  <a:lnTo>
                    <a:pt x="148148" y="96100"/>
                  </a:lnTo>
                  <a:lnTo>
                    <a:pt x="141760" y="96100"/>
                  </a:lnTo>
                  <a:lnTo>
                    <a:pt x="141760" y="90016"/>
                  </a:lnTo>
                  <a:close/>
                  <a:moveTo>
                    <a:pt x="154892" y="90016"/>
                  </a:moveTo>
                  <a:lnTo>
                    <a:pt x="154892" y="96100"/>
                  </a:lnTo>
                  <a:lnTo>
                    <a:pt x="148487" y="96100"/>
                  </a:lnTo>
                  <a:lnTo>
                    <a:pt x="148487" y="90016"/>
                  </a:lnTo>
                  <a:close/>
                  <a:moveTo>
                    <a:pt x="161619" y="90016"/>
                  </a:moveTo>
                  <a:lnTo>
                    <a:pt x="161619" y="96100"/>
                  </a:lnTo>
                  <a:lnTo>
                    <a:pt x="155231" y="96100"/>
                  </a:lnTo>
                  <a:lnTo>
                    <a:pt x="155231" y="90016"/>
                  </a:lnTo>
                  <a:close/>
                  <a:moveTo>
                    <a:pt x="168363" y="90016"/>
                  </a:moveTo>
                  <a:lnTo>
                    <a:pt x="168363" y="96100"/>
                  </a:lnTo>
                  <a:lnTo>
                    <a:pt x="161958" y="96100"/>
                  </a:lnTo>
                  <a:lnTo>
                    <a:pt x="161958" y="90016"/>
                  </a:lnTo>
                  <a:close/>
                  <a:moveTo>
                    <a:pt x="175090" y="90016"/>
                  </a:moveTo>
                  <a:lnTo>
                    <a:pt x="175090" y="96100"/>
                  </a:lnTo>
                  <a:lnTo>
                    <a:pt x="168702" y="96100"/>
                  </a:lnTo>
                  <a:lnTo>
                    <a:pt x="168702" y="90016"/>
                  </a:lnTo>
                  <a:close/>
                  <a:moveTo>
                    <a:pt x="181834" y="90016"/>
                  </a:moveTo>
                  <a:lnTo>
                    <a:pt x="181834" y="96100"/>
                  </a:lnTo>
                  <a:lnTo>
                    <a:pt x="175429" y="96100"/>
                  </a:lnTo>
                  <a:lnTo>
                    <a:pt x="175429" y="90016"/>
                  </a:lnTo>
                  <a:close/>
                  <a:moveTo>
                    <a:pt x="188561" y="90016"/>
                  </a:moveTo>
                  <a:lnTo>
                    <a:pt x="188561" y="96100"/>
                  </a:lnTo>
                  <a:lnTo>
                    <a:pt x="182173" y="96100"/>
                  </a:lnTo>
                  <a:lnTo>
                    <a:pt x="182173" y="90016"/>
                  </a:lnTo>
                  <a:close/>
                  <a:moveTo>
                    <a:pt x="195288" y="90016"/>
                  </a:moveTo>
                  <a:lnTo>
                    <a:pt x="195288" y="96100"/>
                  </a:lnTo>
                  <a:lnTo>
                    <a:pt x="188900" y="96100"/>
                  </a:lnTo>
                  <a:lnTo>
                    <a:pt x="188900" y="90016"/>
                  </a:lnTo>
                  <a:close/>
                  <a:moveTo>
                    <a:pt x="202032" y="90016"/>
                  </a:moveTo>
                  <a:lnTo>
                    <a:pt x="202032" y="96100"/>
                  </a:lnTo>
                  <a:lnTo>
                    <a:pt x="195627" y="96100"/>
                  </a:lnTo>
                  <a:lnTo>
                    <a:pt x="195627" y="90016"/>
                  </a:lnTo>
                  <a:close/>
                  <a:moveTo>
                    <a:pt x="208759" y="90016"/>
                  </a:moveTo>
                  <a:lnTo>
                    <a:pt x="208759" y="96100"/>
                  </a:lnTo>
                  <a:lnTo>
                    <a:pt x="202371" y="96100"/>
                  </a:lnTo>
                  <a:lnTo>
                    <a:pt x="202371" y="90016"/>
                  </a:lnTo>
                  <a:close/>
                  <a:moveTo>
                    <a:pt x="215504" y="90016"/>
                  </a:moveTo>
                  <a:lnTo>
                    <a:pt x="215504" y="96100"/>
                  </a:lnTo>
                  <a:lnTo>
                    <a:pt x="209098" y="96100"/>
                  </a:lnTo>
                  <a:lnTo>
                    <a:pt x="209098" y="90016"/>
                  </a:lnTo>
                  <a:close/>
                  <a:moveTo>
                    <a:pt x="222230" y="90016"/>
                  </a:moveTo>
                  <a:lnTo>
                    <a:pt x="222230" y="96100"/>
                  </a:lnTo>
                  <a:lnTo>
                    <a:pt x="215843" y="96100"/>
                  </a:lnTo>
                  <a:lnTo>
                    <a:pt x="215843" y="90016"/>
                  </a:lnTo>
                  <a:close/>
                  <a:moveTo>
                    <a:pt x="228975" y="90016"/>
                  </a:moveTo>
                  <a:lnTo>
                    <a:pt x="228975" y="96100"/>
                  </a:lnTo>
                  <a:lnTo>
                    <a:pt x="222569" y="96100"/>
                  </a:lnTo>
                  <a:lnTo>
                    <a:pt x="222569" y="90016"/>
                  </a:lnTo>
                  <a:close/>
                  <a:moveTo>
                    <a:pt x="235701" y="90016"/>
                  </a:moveTo>
                  <a:lnTo>
                    <a:pt x="235701" y="96100"/>
                  </a:lnTo>
                  <a:lnTo>
                    <a:pt x="229296" y="96100"/>
                  </a:lnTo>
                  <a:lnTo>
                    <a:pt x="229296" y="90016"/>
                  </a:lnTo>
                  <a:close/>
                  <a:moveTo>
                    <a:pt x="242428" y="90016"/>
                  </a:moveTo>
                  <a:lnTo>
                    <a:pt x="242428" y="96100"/>
                  </a:lnTo>
                  <a:lnTo>
                    <a:pt x="236040" y="96100"/>
                  </a:lnTo>
                  <a:lnTo>
                    <a:pt x="236040" y="90016"/>
                  </a:lnTo>
                  <a:close/>
                  <a:moveTo>
                    <a:pt x="249173" y="90016"/>
                  </a:moveTo>
                  <a:lnTo>
                    <a:pt x="249173" y="96100"/>
                  </a:lnTo>
                  <a:lnTo>
                    <a:pt x="242767" y="96100"/>
                  </a:lnTo>
                  <a:lnTo>
                    <a:pt x="242767" y="90016"/>
                  </a:lnTo>
                  <a:close/>
                  <a:moveTo>
                    <a:pt x="255899" y="90016"/>
                  </a:moveTo>
                  <a:lnTo>
                    <a:pt x="255899" y="96100"/>
                  </a:lnTo>
                  <a:lnTo>
                    <a:pt x="249512" y="96100"/>
                  </a:lnTo>
                  <a:lnTo>
                    <a:pt x="249512" y="90016"/>
                  </a:lnTo>
                  <a:close/>
                  <a:moveTo>
                    <a:pt x="262644" y="90016"/>
                  </a:moveTo>
                  <a:lnTo>
                    <a:pt x="262644" y="96100"/>
                  </a:lnTo>
                  <a:lnTo>
                    <a:pt x="256238" y="96100"/>
                  </a:lnTo>
                  <a:lnTo>
                    <a:pt x="256238" y="90016"/>
                  </a:lnTo>
                  <a:close/>
                  <a:moveTo>
                    <a:pt x="269370" y="90016"/>
                  </a:moveTo>
                  <a:lnTo>
                    <a:pt x="269370" y="96100"/>
                  </a:lnTo>
                  <a:lnTo>
                    <a:pt x="262983" y="96100"/>
                  </a:lnTo>
                  <a:lnTo>
                    <a:pt x="262983" y="90016"/>
                  </a:lnTo>
                  <a:close/>
                  <a:moveTo>
                    <a:pt x="276115" y="90016"/>
                  </a:moveTo>
                  <a:lnTo>
                    <a:pt x="276115" y="96100"/>
                  </a:lnTo>
                  <a:lnTo>
                    <a:pt x="269709" y="96100"/>
                  </a:lnTo>
                  <a:lnTo>
                    <a:pt x="269709" y="90016"/>
                  </a:lnTo>
                  <a:close/>
                  <a:moveTo>
                    <a:pt x="282842" y="90016"/>
                  </a:moveTo>
                  <a:lnTo>
                    <a:pt x="282842" y="96100"/>
                  </a:lnTo>
                  <a:lnTo>
                    <a:pt x="276436" y="96100"/>
                  </a:lnTo>
                  <a:lnTo>
                    <a:pt x="276436" y="90016"/>
                  </a:lnTo>
                  <a:close/>
                  <a:moveTo>
                    <a:pt x="6745" y="96422"/>
                  </a:moveTo>
                  <a:lnTo>
                    <a:pt x="6745" y="102524"/>
                  </a:lnTo>
                  <a:lnTo>
                    <a:pt x="339" y="102524"/>
                  </a:lnTo>
                  <a:lnTo>
                    <a:pt x="339" y="96422"/>
                  </a:lnTo>
                  <a:close/>
                  <a:moveTo>
                    <a:pt x="13471" y="96422"/>
                  </a:moveTo>
                  <a:lnTo>
                    <a:pt x="13471" y="102524"/>
                  </a:lnTo>
                  <a:lnTo>
                    <a:pt x="7066" y="102524"/>
                  </a:lnTo>
                  <a:lnTo>
                    <a:pt x="7066" y="96422"/>
                  </a:lnTo>
                  <a:close/>
                  <a:moveTo>
                    <a:pt x="20198" y="96422"/>
                  </a:moveTo>
                  <a:lnTo>
                    <a:pt x="20198" y="102524"/>
                  </a:lnTo>
                  <a:lnTo>
                    <a:pt x="13810" y="102524"/>
                  </a:lnTo>
                  <a:lnTo>
                    <a:pt x="13810" y="96422"/>
                  </a:lnTo>
                  <a:close/>
                  <a:moveTo>
                    <a:pt x="26942" y="96422"/>
                  </a:moveTo>
                  <a:lnTo>
                    <a:pt x="26942" y="102524"/>
                  </a:lnTo>
                  <a:lnTo>
                    <a:pt x="20537" y="102524"/>
                  </a:lnTo>
                  <a:lnTo>
                    <a:pt x="20537" y="96422"/>
                  </a:lnTo>
                  <a:close/>
                  <a:moveTo>
                    <a:pt x="33669" y="96422"/>
                  </a:moveTo>
                  <a:lnTo>
                    <a:pt x="33669" y="102524"/>
                  </a:lnTo>
                  <a:lnTo>
                    <a:pt x="27281" y="102524"/>
                  </a:lnTo>
                  <a:lnTo>
                    <a:pt x="27281" y="96422"/>
                  </a:lnTo>
                  <a:close/>
                  <a:moveTo>
                    <a:pt x="40414" y="96422"/>
                  </a:moveTo>
                  <a:lnTo>
                    <a:pt x="40414" y="102524"/>
                  </a:lnTo>
                  <a:lnTo>
                    <a:pt x="34008" y="102524"/>
                  </a:lnTo>
                  <a:lnTo>
                    <a:pt x="34008" y="96422"/>
                  </a:lnTo>
                  <a:close/>
                  <a:moveTo>
                    <a:pt x="47140" y="96422"/>
                  </a:moveTo>
                  <a:lnTo>
                    <a:pt x="47140" y="102524"/>
                  </a:lnTo>
                  <a:lnTo>
                    <a:pt x="40753" y="102524"/>
                  </a:lnTo>
                  <a:lnTo>
                    <a:pt x="40753" y="96422"/>
                  </a:lnTo>
                  <a:close/>
                  <a:moveTo>
                    <a:pt x="53885" y="96422"/>
                  </a:moveTo>
                  <a:lnTo>
                    <a:pt x="53885" y="102524"/>
                  </a:lnTo>
                  <a:lnTo>
                    <a:pt x="47479" y="102524"/>
                  </a:lnTo>
                  <a:lnTo>
                    <a:pt x="47479" y="96422"/>
                  </a:lnTo>
                  <a:close/>
                  <a:moveTo>
                    <a:pt x="60611" y="96422"/>
                  </a:moveTo>
                  <a:lnTo>
                    <a:pt x="60611" y="102524"/>
                  </a:lnTo>
                  <a:lnTo>
                    <a:pt x="54206" y="102524"/>
                  </a:lnTo>
                  <a:lnTo>
                    <a:pt x="54206" y="96422"/>
                  </a:lnTo>
                  <a:close/>
                  <a:moveTo>
                    <a:pt x="67338" y="96422"/>
                  </a:moveTo>
                  <a:lnTo>
                    <a:pt x="67338" y="102524"/>
                  </a:lnTo>
                  <a:lnTo>
                    <a:pt x="60950" y="102524"/>
                  </a:lnTo>
                  <a:lnTo>
                    <a:pt x="60950" y="96422"/>
                  </a:lnTo>
                  <a:close/>
                  <a:moveTo>
                    <a:pt x="74083" y="96422"/>
                  </a:moveTo>
                  <a:lnTo>
                    <a:pt x="74083" y="102524"/>
                  </a:lnTo>
                  <a:lnTo>
                    <a:pt x="67677" y="102524"/>
                  </a:lnTo>
                  <a:lnTo>
                    <a:pt x="67677" y="96422"/>
                  </a:lnTo>
                  <a:close/>
                  <a:moveTo>
                    <a:pt x="80809" y="96422"/>
                  </a:moveTo>
                  <a:lnTo>
                    <a:pt x="80809" y="102524"/>
                  </a:lnTo>
                  <a:lnTo>
                    <a:pt x="74422" y="102524"/>
                  </a:lnTo>
                  <a:lnTo>
                    <a:pt x="74422" y="96422"/>
                  </a:lnTo>
                  <a:close/>
                  <a:moveTo>
                    <a:pt x="87554" y="96422"/>
                  </a:moveTo>
                  <a:lnTo>
                    <a:pt x="87554" y="102524"/>
                  </a:lnTo>
                  <a:lnTo>
                    <a:pt x="81148" y="102524"/>
                  </a:lnTo>
                  <a:lnTo>
                    <a:pt x="81148" y="96422"/>
                  </a:lnTo>
                  <a:close/>
                  <a:moveTo>
                    <a:pt x="94281" y="96422"/>
                  </a:moveTo>
                  <a:lnTo>
                    <a:pt x="94281" y="102524"/>
                  </a:lnTo>
                  <a:lnTo>
                    <a:pt x="87893" y="102524"/>
                  </a:lnTo>
                  <a:lnTo>
                    <a:pt x="87893" y="96422"/>
                  </a:lnTo>
                  <a:close/>
                  <a:moveTo>
                    <a:pt x="101007" y="96422"/>
                  </a:moveTo>
                  <a:lnTo>
                    <a:pt x="101007" y="102524"/>
                  </a:lnTo>
                  <a:lnTo>
                    <a:pt x="94620" y="102524"/>
                  </a:lnTo>
                  <a:lnTo>
                    <a:pt x="94620" y="96422"/>
                  </a:lnTo>
                  <a:close/>
                  <a:moveTo>
                    <a:pt x="107752" y="96422"/>
                  </a:moveTo>
                  <a:lnTo>
                    <a:pt x="107752" y="102524"/>
                  </a:lnTo>
                  <a:lnTo>
                    <a:pt x="101346" y="102524"/>
                  </a:lnTo>
                  <a:lnTo>
                    <a:pt x="101346" y="96422"/>
                  </a:lnTo>
                  <a:close/>
                  <a:moveTo>
                    <a:pt x="114478" y="96422"/>
                  </a:moveTo>
                  <a:lnTo>
                    <a:pt x="114478" y="102524"/>
                  </a:lnTo>
                  <a:lnTo>
                    <a:pt x="108091" y="102524"/>
                  </a:lnTo>
                  <a:lnTo>
                    <a:pt x="108091" y="96422"/>
                  </a:lnTo>
                  <a:close/>
                  <a:moveTo>
                    <a:pt x="121223" y="96422"/>
                  </a:moveTo>
                  <a:lnTo>
                    <a:pt x="121223" y="102524"/>
                  </a:lnTo>
                  <a:lnTo>
                    <a:pt x="114817" y="102524"/>
                  </a:lnTo>
                  <a:lnTo>
                    <a:pt x="114817" y="96422"/>
                  </a:lnTo>
                  <a:close/>
                  <a:moveTo>
                    <a:pt x="127950" y="96422"/>
                  </a:moveTo>
                  <a:lnTo>
                    <a:pt x="127950" y="102524"/>
                  </a:lnTo>
                  <a:lnTo>
                    <a:pt x="121562" y="102524"/>
                  </a:lnTo>
                  <a:lnTo>
                    <a:pt x="121562" y="96422"/>
                  </a:lnTo>
                  <a:close/>
                  <a:moveTo>
                    <a:pt x="134694" y="96422"/>
                  </a:moveTo>
                  <a:lnTo>
                    <a:pt x="134694" y="102524"/>
                  </a:lnTo>
                  <a:lnTo>
                    <a:pt x="128289" y="102524"/>
                  </a:lnTo>
                  <a:lnTo>
                    <a:pt x="128289" y="96422"/>
                  </a:lnTo>
                  <a:close/>
                  <a:moveTo>
                    <a:pt x="141421" y="96422"/>
                  </a:moveTo>
                  <a:lnTo>
                    <a:pt x="141421" y="102524"/>
                  </a:lnTo>
                  <a:lnTo>
                    <a:pt x="135033" y="102524"/>
                  </a:lnTo>
                  <a:lnTo>
                    <a:pt x="135033" y="96422"/>
                  </a:lnTo>
                  <a:close/>
                  <a:moveTo>
                    <a:pt x="148148" y="96422"/>
                  </a:moveTo>
                  <a:lnTo>
                    <a:pt x="148148" y="102524"/>
                  </a:lnTo>
                  <a:lnTo>
                    <a:pt x="141760" y="102524"/>
                  </a:lnTo>
                  <a:lnTo>
                    <a:pt x="141760" y="96422"/>
                  </a:lnTo>
                  <a:close/>
                  <a:moveTo>
                    <a:pt x="154892" y="96422"/>
                  </a:moveTo>
                  <a:lnTo>
                    <a:pt x="154892" y="102524"/>
                  </a:lnTo>
                  <a:lnTo>
                    <a:pt x="148487" y="102524"/>
                  </a:lnTo>
                  <a:lnTo>
                    <a:pt x="148487" y="96422"/>
                  </a:lnTo>
                  <a:close/>
                  <a:moveTo>
                    <a:pt x="161619" y="96422"/>
                  </a:moveTo>
                  <a:lnTo>
                    <a:pt x="161619" y="102524"/>
                  </a:lnTo>
                  <a:lnTo>
                    <a:pt x="155231" y="102524"/>
                  </a:lnTo>
                  <a:lnTo>
                    <a:pt x="155231" y="96422"/>
                  </a:lnTo>
                  <a:close/>
                  <a:moveTo>
                    <a:pt x="168363" y="96422"/>
                  </a:moveTo>
                  <a:lnTo>
                    <a:pt x="168363" y="102524"/>
                  </a:lnTo>
                  <a:lnTo>
                    <a:pt x="161958" y="102524"/>
                  </a:lnTo>
                  <a:lnTo>
                    <a:pt x="161958" y="96422"/>
                  </a:lnTo>
                  <a:close/>
                  <a:moveTo>
                    <a:pt x="175090" y="96422"/>
                  </a:moveTo>
                  <a:lnTo>
                    <a:pt x="175090" y="102524"/>
                  </a:lnTo>
                  <a:lnTo>
                    <a:pt x="168702" y="102524"/>
                  </a:lnTo>
                  <a:lnTo>
                    <a:pt x="168702" y="96422"/>
                  </a:lnTo>
                  <a:close/>
                  <a:moveTo>
                    <a:pt x="181834" y="96422"/>
                  </a:moveTo>
                  <a:lnTo>
                    <a:pt x="181834" y="102524"/>
                  </a:lnTo>
                  <a:lnTo>
                    <a:pt x="175429" y="102524"/>
                  </a:lnTo>
                  <a:lnTo>
                    <a:pt x="175429" y="96422"/>
                  </a:lnTo>
                  <a:close/>
                  <a:moveTo>
                    <a:pt x="188561" y="96422"/>
                  </a:moveTo>
                  <a:lnTo>
                    <a:pt x="188561" y="102524"/>
                  </a:lnTo>
                  <a:lnTo>
                    <a:pt x="182173" y="102524"/>
                  </a:lnTo>
                  <a:lnTo>
                    <a:pt x="182173" y="96422"/>
                  </a:lnTo>
                  <a:close/>
                  <a:moveTo>
                    <a:pt x="195288" y="96422"/>
                  </a:moveTo>
                  <a:lnTo>
                    <a:pt x="195288" y="102524"/>
                  </a:lnTo>
                  <a:lnTo>
                    <a:pt x="188900" y="102524"/>
                  </a:lnTo>
                  <a:lnTo>
                    <a:pt x="188900" y="96422"/>
                  </a:lnTo>
                  <a:close/>
                  <a:moveTo>
                    <a:pt x="202032" y="96422"/>
                  </a:moveTo>
                  <a:lnTo>
                    <a:pt x="202032" y="102524"/>
                  </a:lnTo>
                  <a:lnTo>
                    <a:pt x="195627" y="102524"/>
                  </a:lnTo>
                  <a:lnTo>
                    <a:pt x="195627" y="96422"/>
                  </a:lnTo>
                  <a:close/>
                  <a:moveTo>
                    <a:pt x="208759" y="96422"/>
                  </a:moveTo>
                  <a:lnTo>
                    <a:pt x="208759" y="102524"/>
                  </a:lnTo>
                  <a:lnTo>
                    <a:pt x="202371" y="102524"/>
                  </a:lnTo>
                  <a:lnTo>
                    <a:pt x="202371" y="96422"/>
                  </a:lnTo>
                  <a:close/>
                  <a:moveTo>
                    <a:pt x="215504" y="96422"/>
                  </a:moveTo>
                  <a:lnTo>
                    <a:pt x="215504" y="102524"/>
                  </a:lnTo>
                  <a:lnTo>
                    <a:pt x="209098" y="102524"/>
                  </a:lnTo>
                  <a:lnTo>
                    <a:pt x="209098" y="96422"/>
                  </a:lnTo>
                  <a:close/>
                  <a:moveTo>
                    <a:pt x="222230" y="96422"/>
                  </a:moveTo>
                  <a:lnTo>
                    <a:pt x="222230" y="102524"/>
                  </a:lnTo>
                  <a:lnTo>
                    <a:pt x="215843" y="102524"/>
                  </a:lnTo>
                  <a:lnTo>
                    <a:pt x="215843" y="96422"/>
                  </a:lnTo>
                  <a:close/>
                  <a:moveTo>
                    <a:pt x="228975" y="96422"/>
                  </a:moveTo>
                  <a:lnTo>
                    <a:pt x="228975" y="102524"/>
                  </a:lnTo>
                  <a:lnTo>
                    <a:pt x="222569" y="102524"/>
                  </a:lnTo>
                  <a:lnTo>
                    <a:pt x="222569" y="96422"/>
                  </a:lnTo>
                  <a:close/>
                  <a:moveTo>
                    <a:pt x="235701" y="96422"/>
                  </a:moveTo>
                  <a:lnTo>
                    <a:pt x="235701" y="102524"/>
                  </a:lnTo>
                  <a:lnTo>
                    <a:pt x="229296" y="102524"/>
                  </a:lnTo>
                  <a:lnTo>
                    <a:pt x="229296" y="96422"/>
                  </a:lnTo>
                  <a:close/>
                  <a:moveTo>
                    <a:pt x="242428" y="96422"/>
                  </a:moveTo>
                  <a:lnTo>
                    <a:pt x="242428" y="102524"/>
                  </a:lnTo>
                  <a:lnTo>
                    <a:pt x="236040" y="102524"/>
                  </a:lnTo>
                  <a:lnTo>
                    <a:pt x="236040" y="96422"/>
                  </a:lnTo>
                  <a:close/>
                  <a:moveTo>
                    <a:pt x="249173" y="96422"/>
                  </a:moveTo>
                  <a:lnTo>
                    <a:pt x="249173" y="102524"/>
                  </a:lnTo>
                  <a:lnTo>
                    <a:pt x="242767" y="102524"/>
                  </a:lnTo>
                  <a:lnTo>
                    <a:pt x="242767" y="96422"/>
                  </a:lnTo>
                  <a:close/>
                  <a:moveTo>
                    <a:pt x="255899" y="96422"/>
                  </a:moveTo>
                  <a:lnTo>
                    <a:pt x="255899" y="102524"/>
                  </a:lnTo>
                  <a:lnTo>
                    <a:pt x="249512" y="102524"/>
                  </a:lnTo>
                  <a:lnTo>
                    <a:pt x="249512" y="96422"/>
                  </a:lnTo>
                  <a:close/>
                  <a:moveTo>
                    <a:pt x="262644" y="96422"/>
                  </a:moveTo>
                  <a:lnTo>
                    <a:pt x="262644" y="102524"/>
                  </a:lnTo>
                  <a:lnTo>
                    <a:pt x="256238" y="102524"/>
                  </a:lnTo>
                  <a:lnTo>
                    <a:pt x="256238" y="96422"/>
                  </a:lnTo>
                  <a:close/>
                  <a:moveTo>
                    <a:pt x="269370" y="96422"/>
                  </a:moveTo>
                  <a:lnTo>
                    <a:pt x="269370" y="102524"/>
                  </a:lnTo>
                  <a:lnTo>
                    <a:pt x="262983" y="102524"/>
                  </a:lnTo>
                  <a:lnTo>
                    <a:pt x="262983" y="96422"/>
                  </a:lnTo>
                  <a:close/>
                  <a:moveTo>
                    <a:pt x="276115" y="96422"/>
                  </a:moveTo>
                  <a:lnTo>
                    <a:pt x="276115" y="102524"/>
                  </a:lnTo>
                  <a:lnTo>
                    <a:pt x="269709" y="102524"/>
                  </a:lnTo>
                  <a:lnTo>
                    <a:pt x="269709" y="96422"/>
                  </a:lnTo>
                  <a:close/>
                  <a:moveTo>
                    <a:pt x="282842" y="96422"/>
                  </a:moveTo>
                  <a:lnTo>
                    <a:pt x="282842" y="102524"/>
                  </a:lnTo>
                  <a:lnTo>
                    <a:pt x="276436" y="102524"/>
                  </a:lnTo>
                  <a:lnTo>
                    <a:pt x="276436" y="96422"/>
                  </a:lnTo>
                  <a:close/>
                  <a:moveTo>
                    <a:pt x="6745" y="102827"/>
                  </a:moveTo>
                  <a:lnTo>
                    <a:pt x="6745" y="108929"/>
                  </a:lnTo>
                  <a:lnTo>
                    <a:pt x="339" y="108929"/>
                  </a:lnTo>
                  <a:lnTo>
                    <a:pt x="339" y="102827"/>
                  </a:lnTo>
                  <a:close/>
                  <a:moveTo>
                    <a:pt x="13471" y="102827"/>
                  </a:moveTo>
                  <a:lnTo>
                    <a:pt x="13471" y="108929"/>
                  </a:lnTo>
                  <a:lnTo>
                    <a:pt x="7066" y="108929"/>
                  </a:lnTo>
                  <a:lnTo>
                    <a:pt x="7066" y="102827"/>
                  </a:lnTo>
                  <a:close/>
                  <a:moveTo>
                    <a:pt x="20198" y="102827"/>
                  </a:moveTo>
                  <a:lnTo>
                    <a:pt x="20198" y="108929"/>
                  </a:lnTo>
                  <a:lnTo>
                    <a:pt x="13810" y="108929"/>
                  </a:lnTo>
                  <a:lnTo>
                    <a:pt x="13810" y="102827"/>
                  </a:lnTo>
                  <a:close/>
                  <a:moveTo>
                    <a:pt x="26942" y="102827"/>
                  </a:moveTo>
                  <a:lnTo>
                    <a:pt x="26942" y="108929"/>
                  </a:lnTo>
                  <a:lnTo>
                    <a:pt x="20537" y="108929"/>
                  </a:lnTo>
                  <a:lnTo>
                    <a:pt x="20537" y="102827"/>
                  </a:lnTo>
                  <a:close/>
                  <a:moveTo>
                    <a:pt x="33669" y="102827"/>
                  </a:moveTo>
                  <a:lnTo>
                    <a:pt x="33669" y="108929"/>
                  </a:lnTo>
                  <a:lnTo>
                    <a:pt x="27281" y="108929"/>
                  </a:lnTo>
                  <a:lnTo>
                    <a:pt x="27281" y="102827"/>
                  </a:lnTo>
                  <a:close/>
                  <a:moveTo>
                    <a:pt x="40414" y="102827"/>
                  </a:moveTo>
                  <a:lnTo>
                    <a:pt x="40414" y="108929"/>
                  </a:lnTo>
                  <a:lnTo>
                    <a:pt x="34008" y="108929"/>
                  </a:lnTo>
                  <a:lnTo>
                    <a:pt x="34008" y="102827"/>
                  </a:lnTo>
                  <a:close/>
                  <a:moveTo>
                    <a:pt x="47140" y="102827"/>
                  </a:moveTo>
                  <a:lnTo>
                    <a:pt x="47140" y="108929"/>
                  </a:lnTo>
                  <a:lnTo>
                    <a:pt x="40753" y="108929"/>
                  </a:lnTo>
                  <a:lnTo>
                    <a:pt x="40753" y="102827"/>
                  </a:lnTo>
                  <a:close/>
                  <a:moveTo>
                    <a:pt x="53885" y="102827"/>
                  </a:moveTo>
                  <a:lnTo>
                    <a:pt x="53885" y="108929"/>
                  </a:lnTo>
                  <a:lnTo>
                    <a:pt x="47479" y="108929"/>
                  </a:lnTo>
                  <a:lnTo>
                    <a:pt x="47479" y="102827"/>
                  </a:lnTo>
                  <a:close/>
                  <a:moveTo>
                    <a:pt x="60611" y="102827"/>
                  </a:moveTo>
                  <a:lnTo>
                    <a:pt x="60611" y="108929"/>
                  </a:lnTo>
                  <a:lnTo>
                    <a:pt x="54206" y="108929"/>
                  </a:lnTo>
                  <a:lnTo>
                    <a:pt x="54206" y="102827"/>
                  </a:lnTo>
                  <a:close/>
                  <a:moveTo>
                    <a:pt x="67338" y="102827"/>
                  </a:moveTo>
                  <a:lnTo>
                    <a:pt x="67338" y="108929"/>
                  </a:lnTo>
                  <a:lnTo>
                    <a:pt x="60950" y="108929"/>
                  </a:lnTo>
                  <a:lnTo>
                    <a:pt x="60950" y="102827"/>
                  </a:lnTo>
                  <a:close/>
                  <a:moveTo>
                    <a:pt x="74083" y="102827"/>
                  </a:moveTo>
                  <a:lnTo>
                    <a:pt x="74083" y="108929"/>
                  </a:lnTo>
                  <a:lnTo>
                    <a:pt x="67677" y="108929"/>
                  </a:lnTo>
                  <a:lnTo>
                    <a:pt x="67677" y="102827"/>
                  </a:lnTo>
                  <a:close/>
                  <a:moveTo>
                    <a:pt x="80809" y="102827"/>
                  </a:moveTo>
                  <a:lnTo>
                    <a:pt x="80809" y="108929"/>
                  </a:lnTo>
                  <a:lnTo>
                    <a:pt x="74422" y="108929"/>
                  </a:lnTo>
                  <a:lnTo>
                    <a:pt x="74422" y="102827"/>
                  </a:lnTo>
                  <a:close/>
                  <a:moveTo>
                    <a:pt x="87554" y="102827"/>
                  </a:moveTo>
                  <a:lnTo>
                    <a:pt x="87554" y="108929"/>
                  </a:lnTo>
                  <a:lnTo>
                    <a:pt x="81148" y="108929"/>
                  </a:lnTo>
                  <a:lnTo>
                    <a:pt x="81148" y="102827"/>
                  </a:lnTo>
                  <a:close/>
                  <a:moveTo>
                    <a:pt x="94281" y="102827"/>
                  </a:moveTo>
                  <a:lnTo>
                    <a:pt x="94281" y="108929"/>
                  </a:lnTo>
                  <a:lnTo>
                    <a:pt x="87893" y="108929"/>
                  </a:lnTo>
                  <a:lnTo>
                    <a:pt x="87893" y="102827"/>
                  </a:lnTo>
                  <a:close/>
                  <a:moveTo>
                    <a:pt x="101007" y="102827"/>
                  </a:moveTo>
                  <a:lnTo>
                    <a:pt x="101007" y="108929"/>
                  </a:lnTo>
                  <a:lnTo>
                    <a:pt x="94620" y="108929"/>
                  </a:lnTo>
                  <a:lnTo>
                    <a:pt x="94620" y="102827"/>
                  </a:lnTo>
                  <a:close/>
                  <a:moveTo>
                    <a:pt x="107752" y="102827"/>
                  </a:moveTo>
                  <a:lnTo>
                    <a:pt x="107752" y="108929"/>
                  </a:lnTo>
                  <a:lnTo>
                    <a:pt x="101346" y="108929"/>
                  </a:lnTo>
                  <a:lnTo>
                    <a:pt x="101346" y="102827"/>
                  </a:lnTo>
                  <a:close/>
                  <a:moveTo>
                    <a:pt x="114478" y="102827"/>
                  </a:moveTo>
                  <a:lnTo>
                    <a:pt x="114478" y="108929"/>
                  </a:lnTo>
                  <a:lnTo>
                    <a:pt x="108091" y="108929"/>
                  </a:lnTo>
                  <a:lnTo>
                    <a:pt x="108091" y="102827"/>
                  </a:lnTo>
                  <a:close/>
                  <a:moveTo>
                    <a:pt x="121223" y="102827"/>
                  </a:moveTo>
                  <a:lnTo>
                    <a:pt x="121223" y="108929"/>
                  </a:lnTo>
                  <a:lnTo>
                    <a:pt x="114817" y="108929"/>
                  </a:lnTo>
                  <a:lnTo>
                    <a:pt x="114817" y="102827"/>
                  </a:lnTo>
                  <a:close/>
                  <a:moveTo>
                    <a:pt x="127950" y="102827"/>
                  </a:moveTo>
                  <a:lnTo>
                    <a:pt x="127950" y="108929"/>
                  </a:lnTo>
                  <a:lnTo>
                    <a:pt x="121562" y="108929"/>
                  </a:lnTo>
                  <a:lnTo>
                    <a:pt x="121562" y="102827"/>
                  </a:lnTo>
                  <a:close/>
                  <a:moveTo>
                    <a:pt x="134694" y="102827"/>
                  </a:moveTo>
                  <a:lnTo>
                    <a:pt x="134694" y="108929"/>
                  </a:lnTo>
                  <a:lnTo>
                    <a:pt x="128289" y="108929"/>
                  </a:lnTo>
                  <a:lnTo>
                    <a:pt x="128289" y="102827"/>
                  </a:lnTo>
                  <a:close/>
                  <a:moveTo>
                    <a:pt x="141421" y="102827"/>
                  </a:moveTo>
                  <a:lnTo>
                    <a:pt x="141421" y="108929"/>
                  </a:lnTo>
                  <a:lnTo>
                    <a:pt x="135033" y="108929"/>
                  </a:lnTo>
                  <a:lnTo>
                    <a:pt x="135033" y="102827"/>
                  </a:lnTo>
                  <a:close/>
                  <a:moveTo>
                    <a:pt x="148148" y="102827"/>
                  </a:moveTo>
                  <a:lnTo>
                    <a:pt x="148148" y="108929"/>
                  </a:lnTo>
                  <a:lnTo>
                    <a:pt x="141760" y="108929"/>
                  </a:lnTo>
                  <a:lnTo>
                    <a:pt x="141760" y="102827"/>
                  </a:lnTo>
                  <a:close/>
                  <a:moveTo>
                    <a:pt x="154892" y="102827"/>
                  </a:moveTo>
                  <a:lnTo>
                    <a:pt x="154892" y="108929"/>
                  </a:lnTo>
                  <a:lnTo>
                    <a:pt x="148487" y="108929"/>
                  </a:lnTo>
                  <a:lnTo>
                    <a:pt x="148487" y="102827"/>
                  </a:lnTo>
                  <a:close/>
                  <a:moveTo>
                    <a:pt x="161619" y="102827"/>
                  </a:moveTo>
                  <a:lnTo>
                    <a:pt x="161619" y="108929"/>
                  </a:lnTo>
                  <a:lnTo>
                    <a:pt x="155231" y="108929"/>
                  </a:lnTo>
                  <a:lnTo>
                    <a:pt x="155231" y="102827"/>
                  </a:lnTo>
                  <a:close/>
                  <a:moveTo>
                    <a:pt x="168363" y="102827"/>
                  </a:moveTo>
                  <a:lnTo>
                    <a:pt x="168363" y="108929"/>
                  </a:lnTo>
                  <a:lnTo>
                    <a:pt x="161958" y="108929"/>
                  </a:lnTo>
                  <a:lnTo>
                    <a:pt x="161958" y="102827"/>
                  </a:lnTo>
                  <a:close/>
                  <a:moveTo>
                    <a:pt x="175090" y="102827"/>
                  </a:moveTo>
                  <a:lnTo>
                    <a:pt x="175090" y="108929"/>
                  </a:lnTo>
                  <a:lnTo>
                    <a:pt x="168702" y="108929"/>
                  </a:lnTo>
                  <a:lnTo>
                    <a:pt x="168702" y="102827"/>
                  </a:lnTo>
                  <a:close/>
                  <a:moveTo>
                    <a:pt x="181834" y="102827"/>
                  </a:moveTo>
                  <a:lnTo>
                    <a:pt x="181834" y="108929"/>
                  </a:lnTo>
                  <a:lnTo>
                    <a:pt x="175429" y="108929"/>
                  </a:lnTo>
                  <a:lnTo>
                    <a:pt x="175429" y="102827"/>
                  </a:lnTo>
                  <a:close/>
                  <a:moveTo>
                    <a:pt x="188561" y="102827"/>
                  </a:moveTo>
                  <a:lnTo>
                    <a:pt x="188561" y="108929"/>
                  </a:lnTo>
                  <a:lnTo>
                    <a:pt x="182173" y="108929"/>
                  </a:lnTo>
                  <a:lnTo>
                    <a:pt x="182173" y="102827"/>
                  </a:lnTo>
                  <a:close/>
                  <a:moveTo>
                    <a:pt x="195288" y="102827"/>
                  </a:moveTo>
                  <a:lnTo>
                    <a:pt x="195288" y="108929"/>
                  </a:lnTo>
                  <a:lnTo>
                    <a:pt x="188900" y="108929"/>
                  </a:lnTo>
                  <a:lnTo>
                    <a:pt x="188900" y="102827"/>
                  </a:lnTo>
                  <a:close/>
                  <a:moveTo>
                    <a:pt x="202032" y="102827"/>
                  </a:moveTo>
                  <a:lnTo>
                    <a:pt x="202032" y="108929"/>
                  </a:lnTo>
                  <a:lnTo>
                    <a:pt x="195627" y="108929"/>
                  </a:lnTo>
                  <a:lnTo>
                    <a:pt x="195627" y="102827"/>
                  </a:lnTo>
                  <a:close/>
                  <a:moveTo>
                    <a:pt x="208759" y="102827"/>
                  </a:moveTo>
                  <a:lnTo>
                    <a:pt x="208759" y="108929"/>
                  </a:lnTo>
                  <a:lnTo>
                    <a:pt x="202371" y="108929"/>
                  </a:lnTo>
                  <a:lnTo>
                    <a:pt x="202371" y="102827"/>
                  </a:lnTo>
                  <a:close/>
                  <a:moveTo>
                    <a:pt x="215504" y="102827"/>
                  </a:moveTo>
                  <a:lnTo>
                    <a:pt x="215504" y="108929"/>
                  </a:lnTo>
                  <a:lnTo>
                    <a:pt x="209098" y="108929"/>
                  </a:lnTo>
                  <a:lnTo>
                    <a:pt x="209098" y="102827"/>
                  </a:lnTo>
                  <a:close/>
                  <a:moveTo>
                    <a:pt x="222230" y="102827"/>
                  </a:moveTo>
                  <a:lnTo>
                    <a:pt x="222230" y="108929"/>
                  </a:lnTo>
                  <a:lnTo>
                    <a:pt x="215843" y="108929"/>
                  </a:lnTo>
                  <a:lnTo>
                    <a:pt x="215843" y="102827"/>
                  </a:lnTo>
                  <a:close/>
                  <a:moveTo>
                    <a:pt x="228975" y="102827"/>
                  </a:moveTo>
                  <a:lnTo>
                    <a:pt x="228975" y="108929"/>
                  </a:lnTo>
                  <a:lnTo>
                    <a:pt x="222569" y="108929"/>
                  </a:lnTo>
                  <a:lnTo>
                    <a:pt x="222569" y="102827"/>
                  </a:lnTo>
                  <a:close/>
                  <a:moveTo>
                    <a:pt x="235701" y="102827"/>
                  </a:moveTo>
                  <a:lnTo>
                    <a:pt x="235701" y="108929"/>
                  </a:lnTo>
                  <a:lnTo>
                    <a:pt x="229296" y="108929"/>
                  </a:lnTo>
                  <a:lnTo>
                    <a:pt x="229296" y="102827"/>
                  </a:lnTo>
                  <a:close/>
                  <a:moveTo>
                    <a:pt x="242428" y="102827"/>
                  </a:moveTo>
                  <a:lnTo>
                    <a:pt x="242428" y="108929"/>
                  </a:lnTo>
                  <a:lnTo>
                    <a:pt x="236040" y="108929"/>
                  </a:lnTo>
                  <a:lnTo>
                    <a:pt x="236040" y="102827"/>
                  </a:lnTo>
                  <a:close/>
                  <a:moveTo>
                    <a:pt x="249173" y="102827"/>
                  </a:moveTo>
                  <a:lnTo>
                    <a:pt x="249173" y="108929"/>
                  </a:lnTo>
                  <a:lnTo>
                    <a:pt x="242767" y="108929"/>
                  </a:lnTo>
                  <a:lnTo>
                    <a:pt x="242767" y="102827"/>
                  </a:lnTo>
                  <a:close/>
                  <a:moveTo>
                    <a:pt x="255899" y="102827"/>
                  </a:moveTo>
                  <a:lnTo>
                    <a:pt x="255899" y="108929"/>
                  </a:lnTo>
                  <a:lnTo>
                    <a:pt x="249512" y="108929"/>
                  </a:lnTo>
                  <a:lnTo>
                    <a:pt x="249512" y="102827"/>
                  </a:lnTo>
                  <a:close/>
                  <a:moveTo>
                    <a:pt x="262644" y="102827"/>
                  </a:moveTo>
                  <a:lnTo>
                    <a:pt x="262644" y="108929"/>
                  </a:lnTo>
                  <a:lnTo>
                    <a:pt x="256238" y="108929"/>
                  </a:lnTo>
                  <a:lnTo>
                    <a:pt x="256238" y="102827"/>
                  </a:lnTo>
                  <a:close/>
                  <a:moveTo>
                    <a:pt x="269370" y="102827"/>
                  </a:moveTo>
                  <a:lnTo>
                    <a:pt x="269370" y="108929"/>
                  </a:lnTo>
                  <a:lnTo>
                    <a:pt x="262983" y="108929"/>
                  </a:lnTo>
                  <a:lnTo>
                    <a:pt x="262983" y="102827"/>
                  </a:lnTo>
                  <a:close/>
                  <a:moveTo>
                    <a:pt x="276115" y="102827"/>
                  </a:moveTo>
                  <a:lnTo>
                    <a:pt x="276115" y="108929"/>
                  </a:lnTo>
                  <a:lnTo>
                    <a:pt x="269709" y="108929"/>
                  </a:lnTo>
                  <a:lnTo>
                    <a:pt x="269709" y="102827"/>
                  </a:lnTo>
                  <a:close/>
                  <a:moveTo>
                    <a:pt x="282842" y="102827"/>
                  </a:moveTo>
                  <a:lnTo>
                    <a:pt x="282842" y="108929"/>
                  </a:lnTo>
                  <a:lnTo>
                    <a:pt x="276436" y="108929"/>
                  </a:lnTo>
                  <a:lnTo>
                    <a:pt x="276436" y="102827"/>
                  </a:lnTo>
                  <a:close/>
                  <a:moveTo>
                    <a:pt x="6745" y="109250"/>
                  </a:moveTo>
                  <a:lnTo>
                    <a:pt x="6745" y="115335"/>
                  </a:lnTo>
                  <a:lnTo>
                    <a:pt x="339" y="115335"/>
                  </a:lnTo>
                  <a:lnTo>
                    <a:pt x="339" y="109250"/>
                  </a:lnTo>
                  <a:close/>
                  <a:moveTo>
                    <a:pt x="13471" y="109250"/>
                  </a:moveTo>
                  <a:lnTo>
                    <a:pt x="13471" y="115335"/>
                  </a:lnTo>
                  <a:lnTo>
                    <a:pt x="7066" y="115335"/>
                  </a:lnTo>
                  <a:lnTo>
                    <a:pt x="7066" y="109250"/>
                  </a:lnTo>
                  <a:close/>
                  <a:moveTo>
                    <a:pt x="20198" y="109250"/>
                  </a:moveTo>
                  <a:lnTo>
                    <a:pt x="20198" y="115335"/>
                  </a:lnTo>
                  <a:lnTo>
                    <a:pt x="13810" y="115335"/>
                  </a:lnTo>
                  <a:lnTo>
                    <a:pt x="13810" y="109250"/>
                  </a:lnTo>
                  <a:close/>
                  <a:moveTo>
                    <a:pt x="26942" y="109250"/>
                  </a:moveTo>
                  <a:lnTo>
                    <a:pt x="26942" y="115335"/>
                  </a:lnTo>
                  <a:lnTo>
                    <a:pt x="20537" y="115335"/>
                  </a:lnTo>
                  <a:lnTo>
                    <a:pt x="20537" y="109250"/>
                  </a:lnTo>
                  <a:close/>
                  <a:moveTo>
                    <a:pt x="33669" y="109250"/>
                  </a:moveTo>
                  <a:lnTo>
                    <a:pt x="33669" y="115335"/>
                  </a:lnTo>
                  <a:lnTo>
                    <a:pt x="27281" y="115335"/>
                  </a:lnTo>
                  <a:lnTo>
                    <a:pt x="27281" y="109250"/>
                  </a:lnTo>
                  <a:close/>
                  <a:moveTo>
                    <a:pt x="40414" y="109250"/>
                  </a:moveTo>
                  <a:lnTo>
                    <a:pt x="40414" y="115335"/>
                  </a:lnTo>
                  <a:lnTo>
                    <a:pt x="34008" y="115335"/>
                  </a:lnTo>
                  <a:lnTo>
                    <a:pt x="34008" y="109250"/>
                  </a:lnTo>
                  <a:close/>
                  <a:moveTo>
                    <a:pt x="47140" y="109250"/>
                  </a:moveTo>
                  <a:lnTo>
                    <a:pt x="47140" y="115335"/>
                  </a:lnTo>
                  <a:lnTo>
                    <a:pt x="40753" y="115335"/>
                  </a:lnTo>
                  <a:lnTo>
                    <a:pt x="40753" y="109250"/>
                  </a:lnTo>
                  <a:close/>
                  <a:moveTo>
                    <a:pt x="53885" y="109250"/>
                  </a:moveTo>
                  <a:lnTo>
                    <a:pt x="53885" y="115335"/>
                  </a:lnTo>
                  <a:lnTo>
                    <a:pt x="47479" y="115335"/>
                  </a:lnTo>
                  <a:lnTo>
                    <a:pt x="47479" y="109250"/>
                  </a:lnTo>
                  <a:close/>
                  <a:moveTo>
                    <a:pt x="60611" y="109250"/>
                  </a:moveTo>
                  <a:lnTo>
                    <a:pt x="60611" y="115335"/>
                  </a:lnTo>
                  <a:lnTo>
                    <a:pt x="54206" y="115335"/>
                  </a:lnTo>
                  <a:lnTo>
                    <a:pt x="54206" y="109250"/>
                  </a:lnTo>
                  <a:close/>
                  <a:moveTo>
                    <a:pt x="67338" y="109250"/>
                  </a:moveTo>
                  <a:lnTo>
                    <a:pt x="67338" y="115335"/>
                  </a:lnTo>
                  <a:lnTo>
                    <a:pt x="60950" y="115335"/>
                  </a:lnTo>
                  <a:lnTo>
                    <a:pt x="60950" y="109250"/>
                  </a:lnTo>
                  <a:close/>
                  <a:moveTo>
                    <a:pt x="74083" y="109250"/>
                  </a:moveTo>
                  <a:lnTo>
                    <a:pt x="74083" y="115335"/>
                  </a:lnTo>
                  <a:lnTo>
                    <a:pt x="67677" y="115335"/>
                  </a:lnTo>
                  <a:lnTo>
                    <a:pt x="67677" y="109250"/>
                  </a:lnTo>
                  <a:close/>
                  <a:moveTo>
                    <a:pt x="80809" y="109250"/>
                  </a:moveTo>
                  <a:lnTo>
                    <a:pt x="80809" y="115335"/>
                  </a:lnTo>
                  <a:lnTo>
                    <a:pt x="74422" y="115335"/>
                  </a:lnTo>
                  <a:lnTo>
                    <a:pt x="74422" y="109250"/>
                  </a:lnTo>
                  <a:close/>
                  <a:moveTo>
                    <a:pt x="87554" y="109250"/>
                  </a:moveTo>
                  <a:lnTo>
                    <a:pt x="87554" y="115335"/>
                  </a:lnTo>
                  <a:lnTo>
                    <a:pt x="81148" y="115335"/>
                  </a:lnTo>
                  <a:lnTo>
                    <a:pt x="81148" y="109250"/>
                  </a:lnTo>
                  <a:close/>
                  <a:moveTo>
                    <a:pt x="94281" y="109250"/>
                  </a:moveTo>
                  <a:lnTo>
                    <a:pt x="94281" y="115335"/>
                  </a:lnTo>
                  <a:lnTo>
                    <a:pt x="87893" y="115335"/>
                  </a:lnTo>
                  <a:lnTo>
                    <a:pt x="87893" y="109250"/>
                  </a:lnTo>
                  <a:close/>
                  <a:moveTo>
                    <a:pt x="101007" y="109250"/>
                  </a:moveTo>
                  <a:lnTo>
                    <a:pt x="101007" y="115335"/>
                  </a:lnTo>
                  <a:lnTo>
                    <a:pt x="94620" y="115335"/>
                  </a:lnTo>
                  <a:lnTo>
                    <a:pt x="94620" y="109250"/>
                  </a:lnTo>
                  <a:close/>
                  <a:moveTo>
                    <a:pt x="107752" y="109250"/>
                  </a:moveTo>
                  <a:lnTo>
                    <a:pt x="107752" y="115335"/>
                  </a:lnTo>
                  <a:lnTo>
                    <a:pt x="101346" y="115335"/>
                  </a:lnTo>
                  <a:lnTo>
                    <a:pt x="101346" y="109250"/>
                  </a:lnTo>
                  <a:close/>
                  <a:moveTo>
                    <a:pt x="114478" y="109250"/>
                  </a:moveTo>
                  <a:lnTo>
                    <a:pt x="114478" y="115335"/>
                  </a:lnTo>
                  <a:lnTo>
                    <a:pt x="108091" y="115335"/>
                  </a:lnTo>
                  <a:lnTo>
                    <a:pt x="108091" y="109250"/>
                  </a:lnTo>
                  <a:close/>
                  <a:moveTo>
                    <a:pt x="121223" y="109250"/>
                  </a:moveTo>
                  <a:lnTo>
                    <a:pt x="121223" y="115335"/>
                  </a:lnTo>
                  <a:lnTo>
                    <a:pt x="114817" y="115335"/>
                  </a:lnTo>
                  <a:lnTo>
                    <a:pt x="114817" y="109250"/>
                  </a:lnTo>
                  <a:close/>
                  <a:moveTo>
                    <a:pt x="127950" y="109250"/>
                  </a:moveTo>
                  <a:lnTo>
                    <a:pt x="127950" y="115335"/>
                  </a:lnTo>
                  <a:lnTo>
                    <a:pt x="121562" y="115335"/>
                  </a:lnTo>
                  <a:lnTo>
                    <a:pt x="121562" y="109250"/>
                  </a:lnTo>
                  <a:close/>
                  <a:moveTo>
                    <a:pt x="134694" y="109250"/>
                  </a:moveTo>
                  <a:lnTo>
                    <a:pt x="134694" y="115335"/>
                  </a:lnTo>
                  <a:lnTo>
                    <a:pt x="128289" y="115335"/>
                  </a:lnTo>
                  <a:lnTo>
                    <a:pt x="128289" y="109250"/>
                  </a:lnTo>
                  <a:close/>
                  <a:moveTo>
                    <a:pt x="141421" y="109250"/>
                  </a:moveTo>
                  <a:lnTo>
                    <a:pt x="141421" y="115335"/>
                  </a:lnTo>
                  <a:lnTo>
                    <a:pt x="135033" y="115335"/>
                  </a:lnTo>
                  <a:lnTo>
                    <a:pt x="135033" y="109250"/>
                  </a:lnTo>
                  <a:close/>
                  <a:moveTo>
                    <a:pt x="148148" y="109250"/>
                  </a:moveTo>
                  <a:lnTo>
                    <a:pt x="148148" y="115335"/>
                  </a:lnTo>
                  <a:lnTo>
                    <a:pt x="141760" y="115335"/>
                  </a:lnTo>
                  <a:lnTo>
                    <a:pt x="141760" y="109250"/>
                  </a:lnTo>
                  <a:close/>
                  <a:moveTo>
                    <a:pt x="154892" y="109250"/>
                  </a:moveTo>
                  <a:lnTo>
                    <a:pt x="154892" y="115335"/>
                  </a:lnTo>
                  <a:lnTo>
                    <a:pt x="148487" y="115335"/>
                  </a:lnTo>
                  <a:lnTo>
                    <a:pt x="148487" y="109250"/>
                  </a:lnTo>
                  <a:close/>
                  <a:moveTo>
                    <a:pt x="161619" y="109250"/>
                  </a:moveTo>
                  <a:lnTo>
                    <a:pt x="161619" y="115335"/>
                  </a:lnTo>
                  <a:lnTo>
                    <a:pt x="155231" y="115335"/>
                  </a:lnTo>
                  <a:lnTo>
                    <a:pt x="155231" y="109250"/>
                  </a:lnTo>
                  <a:close/>
                  <a:moveTo>
                    <a:pt x="168363" y="109250"/>
                  </a:moveTo>
                  <a:lnTo>
                    <a:pt x="168363" y="115335"/>
                  </a:lnTo>
                  <a:lnTo>
                    <a:pt x="161958" y="115335"/>
                  </a:lnTo>
                  <a:lnTo>
                    <a:pt x="161958" y="109250"/>
                  </a:lnTo>
                  <a:close/>
                  <a:moveTo>
                    <a:pt x="175090" y="109250"/>
                  </a:moveTo>
                  <a:lnTo>
                    <a:pt x="175090" y="115335"/>
                  </a:lnTo>
                  <a:lnTo>
                    <a:pt x="168702" y="115335"/>
                  </a:lnTo>
                  <a:lnTo>
                    <a:pt x="168702" y="109250"/>
                  </a:lnTo>
                  <a:close/>
                  <a:moveTo>
                    <a:pt x="181834" y="109250"/>
                  </a:moveTo>
                  <a:lnTo>
                    <a:pt x="181834" y="115335"/>
                  </a:lnTo>
                  <a:lnTo>
                    <a:pt x="175429" y="115335"/>
                  </a:lnTo>
                  <a:lnTo>
                    <a:pt x="175429" y="109250"/>
                  </a:lnTo>
                  <a:close/>
                  <a:moveTo>
                    <a:pt x="188561" y="109250"/>
                  </a:moveTo>
                  <a:lnTo>
                    <a:pt x="188561" y="115335"/>
                  </a:lnTo>
                  <a:lnTo>
                    <a:pt x="182173" y="115335"/>
                  </a:lnTo>
                  <a:lnTo>
                    <a:pt x="182173" y="109250"/>
                  </a:lnTo>
                  <a:close/>
                  <a:moveTo>
                    <a:pt x="195288" y="109250"/>
                  </a:moveTo>
                  <a:lnTo>
                    <a:pt x="195288" y="115335"/>
                  </a:lnTo>
                  <a:lnTo>
                    <a:pt x="188900" y="115335"/>
                  </a:lnTo>
                  <a:lnTo>
                    <a:pt x="188900" y="109250"/>
                  </a:lnTo>
                  <a:close/>
                  <a:moveTo>
                    <a:pt x="202032" y="109250"/>
                  </a:moveTo>
                  <a:lnTo>
                    <a:pt x="202032" y="115335"/>
                  </a:lnTo>
                  <a:lnTo>
                    <a:pt x="195627" y="115335"/>
                  </a:lnTo>
                  <a:lnTo>
                    <a:pt x="195627" y="109250"/>
                  </a:lnTo>
                  <a:close/>
                  <a:moveTo>
                    <a:pt x="208759" y="109250"/>
                  </a:moveTo>
                  <a:lnTo>
                    <a:pt x="208759" y="115335"/>
                  </a:lnTo>
                  <a:lnTo>
                    <a:pt x="202371" y="115335"/>
                  </a:lnTo>
                  <a:lnTo>
                    <a:pt x="202371" y="109250"/>
                  </a:lnTo>
                  <a:close/>
                  <a:moveTo>
                    <a:pt x="215504" y="109250"/>
                  </a:moveTo>
                  <a:lnTo>
                    <a:pt x="215504" y="115335"/>
                  </a:lnTo>
                  <a:lnTo>
                    <a:pt x="209098" y="115335"/>
                  </a:lnTo>
                  <a:lnTo>
                    <a:pt x="209098" y="109250"/>
                  </a:lnTo>
                  <a:close/>
                  <a:moveTo>
                    <a:pt x="222230" y="109250"/>
                  </a:moveTo>
                  <a:lnTo>
                    <a:pt x="222230" y="115335"/>
                  </a:lnTo>
                  <a:lnTo>
                    <a:pt x="215843" y="115335"/>
                  </a:lnTo>
                  <a:lnTo>
                    <a:pt x="215843" y="109250"/>
                  </a:lnTo>
                  <a:close/>
                  <a:moveTo>
                    <a:pt x="228975" y="109250"/>
                  </a:moveTo>
                  <a:lnTo>
                    <a:pt x="228975" y="115335"/>
                  </a:lnTo>
                  <a:lnTo>
                    <a:pt x="222569" y="115335"/>
                  </a:lnTo>
                  <a:lnTo>
                    <a:pt x="222569" y="109250"/>
                  </a:lnTo>
                  <a:close/>
                  <a:moveTo>
                    <a:pt x="235701" y="109250"/>
                  </a:moveTo>
                  <a:lnTo>
                    <a:pt x="235701" y="115335"/>
                  </a:lnTo>
                  <a:lnTo>
                    <a:pt x="229296" y="115335"/>
                  </a:lnTo>
                  <a:lnTo>
                    <a:pt x="229296" y="109250"/>
                  </a:lnTo>
                  <a:close/>
                  <a:moveTo>
                    <a:pt x="242428" y="109250"/>
                  </a:moveTo>
                  <a:lnTo>
                    <a:pt x="242428" y="115335"/>
                  </a:lnTo>
                  <a:lnTo>
                    <a:pt x="236040" y="115335"/>
                  </a:lnTo>
                  <a:lnTo>
                    <a:pt x="236040" y="109250"/>
                  </a:lnTo>
                  <a:close/>
                  <a:moveTo>
                    <a:pt x="249173" y="109250"/>
                  </a:moveTo>
                  <a:lnTo>
                    <a:pt x="249173" y="115335"/>
                  </a:lnTo>
                  <a:lnTo>
                    <a:pt x="242767" y="115335"/>
                  </a:lnTo>
                  <a:lnTo>
                    <a:pt x="242767" y="109250"/>
                  </a:lnTo>
                  <a:close/>
                  <a:moveTo>
                    <a:pt x="255899" y="109250"/>
                  </a:moveTo>
                  <a:lnTo>
                    <a:pt x="255899" y="115335"/>
                  </a:lnTo>
                  <a:lnTo>
                    <a:pt x="249512" y="115335"/>
                  </a:lnTo>
                  <a:lnTo>
                    <a:pt x="249512" y="109250"/>
                  </a:lnTo>
                  <a:close/>
                  <a:moveTo>
                    <a:pt x="262644" y="109250"/>
                  </a:moveTo>
                  <a:lnTo>
                    <a:pt x="262644" y="115335"/>
                  </a:lnTo>
                  <a:lnTo>
                    <a:pt x="256238" y="115335"/>
                  </a:lnTo>
                  <a:lnTo>
                    <a:pt x="256238" y="109250"/>
                  </a:lnTo>
                  <a:close/>
                  <a:moveTo>
                    <a:pt x="269370" y="109250"/>
                  </a:moveTo>
                  <a:lnTo>
                    <a:pt x="269370" y="115335"/>
                  </a:lnTo>
                  <a:lnTo>
                    <a:pt x="262983" y="115335"/>
                  </a:lnTo>
                  <a:lnTo>
                    <a:pt x="262983" y="109250"/>
                  </a:lnTo>
                  <a:close/>
                  <a:moveTo>
                    <a:pt x="276115" y="109250"/>
                  </a:moveTo>
                  <a:lnTo>
                    <a:pt x="276115" y="115335"/>
                  </a:lnTo>
                  <a:lnTo>
                    <a:pt x="269709" y="115335"/>
                  </a:lnTo>
                  <a:lnTo>
                    <a:pt x="269709" y="109250"/>
                  </a:lnTo>
                  <a:close/>
                  <a:moveTo>
                    <a:pt x="282842" y="109250"/>
                  </a:moveTo>
                  <a:lnTo>
                    <a:pt x="282842" y="115335"/>
                  </a:lnTo>
                  <a:lnTo>
                    <a:pt x="276436" y="115335"/>
                  </a:lnTo>
                  <a:lnTo>
                    <a:pt x="276436" y="109250"/>
                  </a:lnTo>
                  <a:close/>
                  <a:moveTo>
                    <a:pt x="6745" y="115656"/>
                  </a:moveTo>
                  <a:lnTo>
                    <a:pt x="6745" y="121740"/>
                  </a:lnTo>
                  <a:lnTo>
                    <a:pt x="339" y="121740"/>
                  </a:lnTo>
                  <a:lnTo>
                    <a:pt x="339" y="115656"/>
                  </a:lnTo>
                  <a:close/>
                  <a:moveTo>
                    <a:pt x="13471" y="115656"/>
                  </a:moveTo>
                  <a:lnTo>
                    <a:pt x="13471" y="121740"/>
                  </a:lnTo>
                  <a:lnTo>
                    <a:pt x="7066" y="121740"/>
                  </a:lnTo>
                  <a:lnTo>
                    <a:pt x="7066" y="115656"/>
                  </a:lnTo>
                  <a:close/>
                  <a:moveTo>
                    <a:pt x="20198" y="115656"/>
                  </a:moveTo>
                  <a:lnTo>
                    <a:pt x="20198" y="121740"/>
                  </a:lnTo>
                  <a:lnTo>
                    <a:pt x="13810" y="121740"/>
                  </a:lnTo>
                  <a:lnTo>
                    <a:pt x="13810" y="115656"/>
                  </a:lnTo>
                  <a:close/>
                  <a:moveTo>
                    <a:pt x="26942" y="115656"/>
                  </a:moveTo>
                  <a:lnTo>
                    <a:pt x="26942" y="121740"/>
                  </a:lnTo>
                  <a:lnTo>
                    <a:pt x="20537" y="121740"/>
                  </a:lnTo>
                  <a:lnTo>
                    <a:pt x="20537" y="115656"/>
                  </a:lnTo>
                  <a:close/>
                  <a:moveTo>
                    <a:pt x="33669" y="115656"/>
                  </a:moveTo>
                  <a:lnTo>
                    <a:pt x="33669" y="121740"/>
                  </a:lnTo>
                  <a:lnTo>
                    <a:pt x="27281" y="121740"/>
                  </a:lnTo>
                  <a:lnTo>
                    <a:pt x="27281" y="115656"/>
                  </a:lnTo>
                  <a:close/>
                  <a:moveTo>
                    <a:pt x="40414" y="115656"/>
                  </a:moveTo>
                  <a:lnTo>
                    <a:pt x="40414" y="121740"/>
                  </a:lnTo>
                  <a:lnTo>
                    <a:pt x="34008" y="121740"/>
                  </a:lnTo>
                  <a:lnTo>
                    <a:pt x="34008" y="115656"/>
                  </a:lnTo>
                  <a:close/>
                  <a:moveTo>
                    <a:pt x="47140" y="115656"/>
                  </a:moveTo>
                  <a:lnTo>
                    <a:pt x="47140" y="121740"/>
                  </a:lnTo>
                  <a:lnTo>
                    <a:pt x="40753" y="121740"/>
                  </a:lnTo>
                  <a:lnTo>
                    <a:pt x="40753" y="115656"/>
                  </a:lnTo>
                  <a:close/>
                  <a:moveTo>
                    <a:pt x="53885" y="115656"/>
                  </a:moveTo>
                  <a:lnTo>
                    <a:pt x="53885" y="121740"/>
                  </a:lnTo>
                  <a:lnTo>
                    <a:pt x="47479" y="121740"/>
                  </a:lnTo>
                  <a:lnTo>
                    <a:pt x="47479" y="115656"/>
                  </a:lnTo>
                  <a:close/>
                  <a:moveTo>
                    <a:pt x="60611" y="115656"/>
                  </a:moveTo>
                  <a:lnTo>
                    <a:pt x="60611" y="121740"/>
                  </a:lnTo>
                  <a:lnTo>
                    <a:pt x="54206" y="121740"/>
                  </a:lnTo>
                  <a:lnTo>
                    <a:pt x="54206" y="115656"/>
                  </a:lnTo>
                  <a:close/>
                  <a:moveTo>
                    <a:pt x="67338" y="115656"/>
                  </a:moveTo>
                  <a:lnTo>
                    <a:pt x="67338" y="121740"/>
                  </a:lnTo>
                  <a:lnTo>
                    <a:pt x="60950" y="121740"/>
                  </a:lnTo>
                  <a:lnTo>
                    <a:pt x="60950" y="115656"/>
                  </a:lnTo>
                  <a:close/>
                  <a:moveTo>
                    <a:pt x="74083" y="115656"/>
                  </a:moveTo>
                  <a:lnTo>
                    <a:pt x="74083" y="121740"/>
                  </a:lnTo>
                  <a:lnTo>
                    <a:pt x="67677" y="121740"/>
                  </a:lnTo>
                  <a:lnTo>
                    <a:pt x="67677" y="115656"/>
                  </a:lnTo>
                  <a:close/>
                  <a:moveTo>
                    <a:pt x="80809" y="115656"/>
                  </a:moveTo>
                  <a:lnTo>
                    <a:pt x="80809" y="121740"/>
                  </a:lnTo>
                  <a:lnTo>
                    <a:pt x="74422" y="121740"/>
                  </a:lnTo>
                  <a:lnTo>
                    <a:pt x="74422" y="115656"/>
                  </a:lnTo>
                  <a:close/>
                  <a:moveTo>
                    <a:pt x="87554" y="115656"/>
                  </a:moveTo>
                  <a:lnTo>
                    <a:pt x="87554" y="121740"/>
                  </a:lnTo>
                  <a:lnTo>
                    <a:pt x="81148" y="121740"/>
                  </a:lnTo>
                  <a:lnTo>
                    <a:pt x="81148" y="115656"/>
                  </a:lnTo>
                  <a:close/>
                  <a:moveTo>
                    <a:pt x="94281" y="115656"/>
                  </a:moveTo>
                  <a:lnTo>
                    <a:pt x="94281" y="121740"/>
                  </a:lnTo>
                  <a:lnTo>
                    <a:pt x="87893" y="121740"/>
                  </a:lnTo>
                  <a:lnTo>
                    <a:pt x="87893" y="115656"/>
                  </a:lnTo>
                  <a:close/>
                  <a:moveTo>
                    <a:pt x="101007" y="115656"/>
                  </a:moveTo>
                  <a:lnTo>
                    <a:pt x="101007" y="121740"/>
                  </a:lnTo>
                  <a:lnTo>
                    <a:pt x="94620" y="121740"/>
                  </a:lnTo>
                  <a:lnTo>
                    <a:pt x="94620" y="115656"/>
                  </a:lnTo>
                  <a:close/>
                  <a:moveTo>
                    <a:pt x="107752" y="115656"/>
                  </a:moveTo>
                  <a:lnTo>
                    <a:pt x="107752" y="121740"/>
                  </a:lnTo>
                  <a:lnTo>
                    <a:pt x="101346" y="121740"/>
                  </a:lnTo>
                  <a:lnTo>
                    <a:pt x="101346" y="115656"/>
                  </a:lnTo>
                  <a:close/>
                  <a:moveTo>
                    <a:pt x="114478" y="115656"/>
                  </a:moveTo>
                  <a:lnTo>
                    <a:pt x="114478" y="121740"/>
                  </a:lnTo>
                  <a:lnTo>
                    <a:pt x="108091" y="121740"/>
                  </a:lnTo>
                  <a:lnTo>
                    <a:pt x="108091" y="115656"/>
                  </a:lnTo>
                  <a:close/>
                  <a:moveTo>
                    <a:pt x="121223" y="115656"/>
                  </a:moveTo>
                  <a:lnTo>
                    <a:pt x="121223" y="121740"/>
                  </a:lnTo>
                  <a:lnTo>
                    <a:pt x="114817" y="121740"/>
                  </a:lnTo>
                  <a:lnTo>
                    <a:pt x="114817" y="115656"/>
                  </a:lnTo>
                  <a:close/>
                  <a:moveTo>
                    <a:pt x="127950" y="115656"/>
                  </a:moveTo>
                  <a:lnTo>
                    <a:pt x="127950" y="121740"/>
                  </a:lnTo>
                  <a:lnTo>
                    <a:pt x="121562" y="121740"/>
                  </a:lnTo>
                  <a:lnTo>
                    <a:pt x="121562" y="115656"/>
                  </a:lnTo>
                  <a:close/>
                  <a:moveTo>
                    <a:pt x="134694" y="115656"/>
                  </a:moveTo>
                  <a:lnTo>
                    <a:pt x="134694" y="121740"/>
                  </a:lnTo>
                  <a:lnTo>
                    <a:pt x="128289" y="121740"/>
                  </a:lnTo>
                  <a:lnTo>
                    <a:pt x="128289" y="115656"/>
                  </a:lnTo>
                  <a:close/>
                  <a:moveTo>
                    <a:pt x="141421" y="115656"/>
                  </a:moveTo>
                  <a:lnTo>
                    <a:pt x="141421" y="121740"/>
                  </a:lnTo>
                  <a:lnTo>
                    <a:pt x="135033" y="121740"/>
                  </a:lnTo>
                  <a:lnTo>
                    <a:pt x="135033" y="115656"/>
                  </a:lnTo>
                  <a:close/>
                  <a:moveTo>
                    <a:pt x="148148" y="115656"/>
                  </a:moveTo>
                  <a:lnTo>
                    <a:pt x="148148" y="121740"/>
                  </a:lnTo>
                  <a:lnTo>
                    <a:pt x="141760" y="121740"/>
                  </a:lnTo>
                  <a:lnTo>
                    <a:pt x="141760" y="115656"/>
                  </a:lnTo>
                  <a:close/>
                  <a:moveTo>
                    <a:pt x="154892" y="115656"/>
                  </a:moveTo>
                  <a:lnTo>
                    <a:pt x="154892" y="121740"/>
                  </a:lnTo>
                  <a:lnTo>
                    <a:pt x="148487" y="121740"/>
                  </a:lnTo>
                  <a:lnTo>
                    <a:pt x="148487" y="115656"/>
                  </a:lnTo>
                  <a:close/>
                  <a:moveTo>
                    <a:pt x="161619" y="115656"/>
                  </a:moveTo>
                  <a:lnTo>
                    <a:pt x="161619" y="121740"/>
                  </a:lnTo>
                  <a:lnTo>
                    <a:pt x="155231" y="121740"/>
                  </a:lnTo>
                  <a:lnTo>
                    <a:pt x="155231" y="115656"/>
                  </a:lnTo>
                  <a:close/>
                  <a:moveTo>
                    <a:pt x="168363" y="115656"/>
                  </a:moveTo>
                  <a:lnTo>
                    <a:pt x="168363" y="121740"/>
                  </a:lnTo>
                  <a:lnTo>
                    <a:pt x="161958" y="121740"/>
                  </a:lnTo>
                  <a:lnTo>
                    <a:pt x="161958" y="115656"/>
                  </a:lnTo>
                  <a:close/>
                  <a:moveTo>
                    <a:pt x="175090" y="115656"/>
                  </a:moveTo>
                  <a:lnTo>
                    <a:pt x="175090" y="121740"/>
                  </a:lnTo>
                  <a:lnTo>
                    <a:pt x="168702" y="121740"/>
                  </a:lnTo>
                  <a:lnTo>
                    <a:pt x="168702" y="115656"/>
                  </a:lnTo>
                  <a:close/>
                  <a:moveTo>
                    <a:pt x="181834" y="115656"/>
                  </a:moveTo>
                  <a:lnTo>
                    <a:pt x="181834" y="121740"/>
                  </a:lnTo>
                  <a:lnTo>
                    <a:pt x="175429" y="121740"/>
                  </a:lnTo>
                  <a:lnTo>
                    <a:pt x="175429" y="115656"/>
                  </a:lnTo>
                  <a:close/>
                  <a:moveTo>
                    <a:pt x="188561" y="115656"/>
                  </a:moveTo>
                  <a:lnTo>
                    <a:pt x="188561" y="121740"/>
                  </a:lnTo>
                  <a:lnTo>
                    <a:pt x="182173" y="121740"/>
                  </a:lnTo>
                  <a:lnTo>
                    <a:pt x="182173" y="115656"/>
                  </a:lnTo>
                  <a:close/>
                  <a:moveTo>
                    <a:pt x="195288" y="115656"/>
                  </a:moveTo>
                  <a:lnTo>
                    <a:pt x="195288" y="121740"/>
                  </a:lnTo>
                  <a:lnTo>
                    <a:pt x="188900" y="121740"/>
                  </a:lnTo>
                  <a:lnTo>
                    <a:pt x="188900" y="115656"/>
                  </a:lnTo>
                  <a:close/>
                  <a:moveTo>
                    <a:pt x="202032" y="115656"/>
                  </a:moveTo>
                  <a:lnTo>
                    <a:pt x="202032" y="121740"/>
                  </a:lnTo>
                  <a:lnTo>
                    <a:pt x="195627" y="121740"/>
                  </a:lnTo>
                  <a:lnTo>
                    <a:pt x="195627" y="115656"/>
                  </a:lnTo>
                  <a:close/>
                  <a:moveTo>
                    <a:pt x="208759" y="115656"/>
                  </a:moveTo>
                  <a:lnTo>
                    <a:pt x="208759" y="121740"/>
                  </a:lnTo>
                  <a:lnTo>
                    <a:pt x="202371" y="121740"/>
                  </a:lnTo>
                  <a:lnTo>
                    <a:pt x="202371" y="115656"/>
                  </a:lnTo>
                  <a:close/>
                  <a:moveTo>
                    <a:pt x="215504" y="115656"/>
                  </a:moveTo>
                  <a:lnTo>
                    <a:pt x="215504" y="121740"/>
                  </a:lnTo>
                  <a:lnTo>
                    <a:pt x="209098" y="121740"/>
                  </a:lnTo>
                  <a:lnTo>
                    <a:pt x="209098" y="115656"/>
                  </a:lnTo>
                  <a:close/>
                  <a:moveTo>
                    <a:pt x="222230" y="115656"/>
                  </a:moveTo>
                  <a:lnTo>
                    <a:pt x="222230" y="121740"/>
                  </a:lnTo>
                  <a:lnTo>
                    <a:pt x="215843" y="121740"/>
                  </a:lnTo>
                  <a:lnTo>
                    <a:pt x="215843" y="115656"/>
                  </a:lnTo>
                  <a:close/>
                  <a:moveTo>
                    <a:pt x="228975" y="115656"/>
                  </a:moveTo>
                  <a:lnTo>
                    <a:pt x="228975" y="121740"/>
                  </a:lnTo>
                  <a:lnTo>
                    <a:pt x="222569" y="121740"/>
                  </a:lnTo>
                  <a:lnTo>
                    <a:pt x="222569" y="115656"/>
                  </a:lnTo>
                  <a:close/>
                  <a:moveTo>
                    <a:pt x="235701" y="115656"/>
                  </a:moveTo>
                  <a:lnTo>
                    <a:pt x="235701" y="121740"/>
                  </a:lnTo>
                  <a:lnTo>
                    <a:pt x="229296" y="121740"/>
                  </a:lnTo>
                  <a:lnTo>
                    <a:pt x="229296" y="115656"/>
                  </a:lnTo>
                  <a:close/>
                  <a:moveTo>
                    <a:pt x="242428" y="115656"/>
                  </a:moveTo>
                  <a:lnTo>
                    <a:pt x="242428" y="121740"/>
                  </a:lnTo>
                  <a:lnTo>
                    <a:pt x="236040" y="121740"/>
                  </a:lnTo>
                  <a:lnTo>
                    <a:pt x="236040" y="115656"/>
                  </a:lnTo>
                  <a:close/>
                  <a:moveTo>
                    <a:pt x="249173" y="115656"/>
                  </a:moveTo>
                  <a:lnTo>
                    <a:pt x="249173" y="121740"/>
                  </a:lnTo>
                  <a:lnTo>
                    <a:pt x="242767" y="121740"/>
                  </a:lnTo>
                  <a:lnTo>
                    <a:pt x="242767" y="115656"/>
                  </a:lnTo>
                  <a:close/>
                  <a:moveTo>
                    <a:pt x="255899" y="115656"/>
                  </a:moveTo>
                  <a:lnTo>
                    <a:pt x="255899" y="121740"/>
                  </a:lnTo>
                  <a:lnTo>
                    <a:pt x="249512" y="121740"/>
                  </a:lnTo>
                  <a:lnTo>
                    <a:pt x="249512" y="115656"/>
                  </a:lnTo>
                  <a:close/>
                  <a:moveTo>
                    <a:pt x="262644" y="115656"/>
                  </a:moveTo>
                  <a:lnTo>
                    <a:pt x="262644" y="121740"/>
                  </a:lnTo>
                  <a:lnTo>
                    <a:pt x="256238" y="121740"/>
                  </a:lnTo>
                  <a:lnTo>
                    <a:pt x="256238" y="115656"/>
                  </a:lnTo>
                  <a:close/>
                  <a:moveTo>
                    <a:pt x="269370" y="115656"/>
                  </a:moveTo>
                  <a:lnTo>
                    <a:pt x="269370" y="121740"/>
                  </a:lnTo>
                  <a:lnTo>
                    <a:pt x="262983" y="121740"/>
                  </a:lnTo>
                  <a:lnTo>
                    <a:pt x="262983" y="115656"/>
                  </a:lnTo>
                  <a:close/>
                  <a:moveTo>
                    <a:pt x="276115" y="115656"/>
                  </a:moveTo>
                  <a:lnTo>
                    <a:pt x="276115" y="121740"/>
                  </a:lnTo>
                  <a:lnTo>
                    <a:pt x="269709" y="121740"/>
                  </a:lnTo>
                  <a:lnTo>
                    <a:pt x="269709" y="115656"/>
                  </a:lnTo>
                  <a:close/>
                  <a:moveTo>
                    <a:pt x="282842" y="115656"/>
                  </a:moveTo>
                  <a:lnTo>
                    <a:pt x="282842" y="121740"/>
                  </a:lnTo>
                  <a:lnTo>
                    <a:pt x="276436" y="121740"/>
                  </a:lnTo>
                  <a:lnTo>
                    <a:pt x="276436" y="115656"/>
                  </a:lnTo>
                  <a:close/>
                  <a:moveTo>
                    <a:pt x="6745" y="122061"/>
                  </a:moveTo>
                  <a:lnTo>
                    <a:pt x="6745" y="128146"/>
                  </a:lnTo>
                  <a:lnTo>
                    <a:pt x="339" y="128146"/>
                  </a:lnTo>
                  <a:lnTo>
                    <a:pt x="339" y="122061"/>
                  </a:lnTo>
                  <a:close/>
                  <a:moveTo>
                    <a:pt x="13471" y="122061"/>
                  </a:moveTo>
                  <a:lnTo>
                    <a:pt x="13471" y="128146"/>
                  </a:lnTo>
                  <a:lnTo>
                    <a:pt x="7066" y="128146"/>
                  </a:lnTo>
                  <a:lnTo>
                    <a:pt x="7066" y="122061"/>
                  </a:lnTo>
                  <a:close/>
                  <a:moveTo>
                    <a:pt x="20198" y="122061"/>
                  </a:moveTo>
                  <a:lnTo>
                    <a:pt x="20198" y="128146"/>
                  </a:lnTo>
                  <a:lnTo>
                    <a:pt x="13810" y="128146"/>
                  </a:lnTo>
                  <a:lnTo>
                    <a:pt x="13810" y="122061"/>
                  </a:lnTo>
                  <a:close/>
                  <a:moveTo>
                    <a:pt x="26942" y="122061"/>
                  </a:moveTo>
                  <a:lnTo>
                    <a:pt x="26942" y="128146"/>
                  </a:lnTo>
                  <a:lnTo>
                    <a:pt x="20537" y="128146"/>
                  </a:lnTo>
                  <a:lnTo>
                    <a:pt x="20537" y="122061"/>
                  </a:lnTo>
                  <a:close/>
                  <a:moveTo>
                    <a:pt x="33669" y="122061"/>
                  </a:moveTo>
                  <a:lnTo>
                    <a:pt x="33669" y="128146"/>
                  </a:lnTo>
                  <a:lnTo>
                    <a:pt x="27281" y="128146"/>
                  </a:lnTo>
                  <a:lnTo>
                    <a:pt x="27281" y="122061"/>
                  </a:lnTo>
                  <a:close/>
                  <a:moveTo>
                    <a:pt x="40414" y="122061"/>
                  </a:moveTo>
                  <a:lnTo>
                    <a:pt x="40414" y="128146"/>
                  </a:lnTo>
                  <a:lnTo>
                    <a:pt x="34008" y="128146"/>
                  </a:lnTo>
                  <a:lnTo>
                    <a:pt x="34008" y="122061"/>
                  </a:lnTo>
                  <a:close/>
                  <a:moveTo>
                    <a:pt x="47140" y="122061"/>
                  </a:moveTo>
                  <a:lnTo>
                    <a:pt x="47140" y="128146"/>
                  </a:lnTo>
                  <a:lnTo>
                    <a:pt x="40753" y="128146"/>
                  </a:lnTo>
                  <a:lnTo>
                    <a:pt x="40753" y="122061"/>
                  </a:lnTo>
                  <a:close/>
                  <a:moveTo>
                    <a:pt x="53885" y="122061"/>
                  </a:moveTo>
                  <a:lnTo>
                    <a:pt x="53885" y="128146"/>
                  </a:lnTo>
                  <a:lnTo>
                    <a:pt x="47479" y="128146"/>
                  </a:lnTo>
                  <a:lnTo>
                    <a:pt x="47479" y="122061"/>
                  </a:lnTo>
                  <a:close/>
                  <a:moveTo>
                    <a:pt x="60611" y="122061"/>
                  </a:moveTo>
                  <a:lnTo>
                    <a:pt x="60611" y="128146"/>
                  </a:lnTo>
                  <a:lnTo>
                    <a:pt x="54206" y="128146"/>
                  </a:lnTo>
                  <a:lnTo>
                    <a:pt x="54206" y="122061"/>
                  </a:lnTo>
                  <a:close/>
                  <a:moveTo>
                    <a:pt x="67338" y="122061"/>
                  </a:moveTo>
                  <a:lnTo>
                    <a:pt x="67338" y="128146"/>
                  </a:lnTo>
                  <a:lnTo>
                    <a:pt x="60950" y="128146"/>
                  </a:lnTo>
                  <a:lnTo>
                    <a:pt x="60950" y="122061"/>
                  </a:lnTo>
                  <a:close/>
                  <a:moveTo>
                    <a:pt x="74083" y="122061"/>
                  </a:moveTo>
                  <a:lnTo>
                    <a:pt x="74083" y="128146"/>
                  </a:lnTo>
                  <a:lnTo>
                    <a:pt x="67677" y="128146"/>
                  </a:lnTo>
                  <a:lnTo>
                    <a:pt x="67677" y="122061"/>
                  </a:lnTo>
                  <a:close/>
                  <a:moveTo>
                    <a:pt x="80809" y="122061"/>
                  </a:moveTo>
                  <a:lnTo>
                    <a:pt x="80809" y="128146"/>
                  </a:lnTo>
                  <a:lnTo>
                    <a:pt x="74422" y="128146"/>
                  </a:lnTo>
                  <a:lnTo>
                    <a:pt x="74422" y="122061"/>
                  </a:lnTo>
                  <a:close/>
                  <a:moveTo>
                    <a:pt x="87554" y="122061"/>
                  </a:moveTo>
                  <a:lnTo>
                    <a:pt x="87554" y="128146"/>
                  </a:lnTo>
                  <a:lnTo>
                    <a:pt x="81148" y="128146"/>
                  </a:lnTo>
                  <a:lnTo>
                    <a:pt x="81148" y="122061"/>
                  </a:lnTo>
                  <a:close/>
                  <a:moveTo>
                    <a:pt x="94281" y="122061"/>
                  </a:moveTo>
                  <a:lnTo>
                    <a:pt x="94281" y="128146"/>
                  </a:lnTo>
                  <a:lnTo>
                    <a:pt x="87893" y="128146"/>
                  </a:lnTo>
                  <a:lnTo>
                    <a:pt x="87893" y="122061"/>
                  </a:lnTo>
                  <a:close/>
                  <a:moveTo>
                    <a:pt x="101007" y="122061"/>
                  </a:moveTo>
                  <a:lnTo>
                    <a:pt x="101007" y="128146"/>
                  </a:lnTo>
                  <a:lnTo>
                    <a:pt x="94620" y="128146"/>
                  </a:lnTo>
                  <a:lnTo>
                    <a:pt x="94620" y="122061"/>
                  </a:lnTo>
                  <a:close/>
                  <a:moveTo>
                    <a:pt x="107752" y="122061"/>
                  </a:moveTo>
                  <a:lnTo>
                    <a:pt x="107752" y="128146"/>
                  </a:lnTo>
                  <a:lnTo>
                    <a:pt x="101346" y="128146"/>
                  </a:lnTo>
                  <a:lnTo>
                    <a:pt x="101346" y="122061"/>
                  </a:lnTo>
                  <a:close/>
                  <a:moveTo>
                    <a:pt x="114478" y="122061"/>
                  </a:moveTo>
                  <a:lnTo>
                    <a:pt x="114478" y="128146"/>
                  </a:lnTo>
                  <a:lnTo>
                    <a:pt x="108091" y="128146"/>
                  </a:lnTo>
                  <a:lnTo>
                    <a:pt x="108091" y="122061"/>
                  </a:lnTo>
                  <a:close/>
                  <a:moveTo>
                    <a:pt x="121223" y="122061"/>
                  </a:moveTo>
                  <a:lnTo>
                    <a:pt x="121223" y="128146"/>
                  </a:lnTo>
                  <a:lnTo>
                    <a:pt x="114817" y="128146"/>
                  </a:lnTo>
                  <a:lnTo>
                    <a:pt x="114817" y="122061"/>
                  </a:lnTo>
                  <a:close/>
                  <a:moveTo>
                    <a:pt x="127950" y="122061"/>
                  </a:moveTo>
                  <a:lnTo>
                    <a:pt x="127950" y="128146"/>
                  </a:lnTo>
                  <a:lnTo>
                    <a:pt x="121562" y="128146"/>
                  </a:lnTo>
                  <a:lnTo>
                    <a:pt x="121562" y="122061"/>
                  </a:lnTo>
                  <a:close/>
                  <a:moveTo>
                    <a:pt x="134694" y="122061"/>
                  </a:moveTo>
                  <a:lnTo>
                    <a:pt x="134694" y="128146"/>
                  </a:lnTo>
                  <a:lnTo>
                    <a:pt x="128289" y="128146"/>
                  </a:lnTo>
                  <a:lnTo>
                    <a:pt x="128289" y="122061"/>
                  </a:lnTo>
                  <a:close/>
                  <a:moveTo>
                    <a:pt x="141421" y="122061"/>
                  </a:moveTo>
                  <a:lnTo>
                    <a:pt x="141421" y="128146"/>
                  </a:lnTo>
                  <a:lnTo>
                    <a:pt x="135033" y="128146"/>
                  </a:lnTo>
                  <a:lnTo>
                    <a:pt x="135033" y="122061"/>
                  </a:lnTo>
                  <a:close/>
                  <a:moveTo>
                    <a:pt x="148148" y="122061"/>
                  </a:moveTo>
                  <a:lnTo>
                    <a:pt x="148148" y="128146"/>
                  </a:lnTo>
                  <a:lnTo>
                    <a:pt x="141760" y="128146"/>
                  </a:lnTo>
                  <a:lnTo>
                    <a:pt x="141760" y="122061"/>
                  </a:lnTo>
                  <a:close/>
                  <a:moveTo>
                    <a:pt x="154892" y="122061"/>
                  </a:moveTo>
                  <a:lnTo>
                    <a:pt x="154892" y="128146"/>
                  </a:lnTo>
                  <a:lnTo>
                    <a:pt x="148487" y="128146"/>
                  </a:lnTo>
                  <a:lnTo>
                    <a:pt x="148487" y="122061"/>
                  </a:lnTo>
                  <a:close/>
                  <a:moveTo>
                    <a:pt x="161619" y="122061"/>
                  </a:moveTo>
                  <a:lnTo>
                    <a:pt x="161619" y="128146"/>
                  </a:lnTo>
                  <a:lnTo>
                    <a:pt x="155231" y="128146"/>
                  </a:lnTo>
                  <a:lnTo>
                    <a:pt x="155231" y="122061"/>
                  </a:lnTo>
                  <a:close/>
                  <a:moveTo>
                    <a:pt x="168363" y="122061"/>
                  </a:moveTo>
                  <a:lnTo>
                    <a:pt x="168363" y="128146"/>
                  </a:lnTo>
                  <a:lnTo>
                    <a:pt x="161958" y="128146"/>
                  </a:lnTo>
                  <a:lnTo>
                    <a:pt x="161958" y="122061"/>
                  </a:lnTo>
                  <a:close/>
                  <a:moveTo>
                    <a:pt x="175090" y="122061"/>
                  </a:moveTo>
                  <a:lnTo>
                    <a:pt x="175090" y="128146"/>
                  </a:lnTo>
                  <a:lnTo>
                    <a:pt x="168702" y="128146"/>
                  </a:lnTo>
                  <a:lnTo>
                    <a:pt x="168702" y="122061"/>
                  </a:lnTo>
                  <a:close/>
                  <a:moveTo>
                    <a:pt x="181834" y="122061"/>
                  </a:moveTo>
                  <a:lnTo>
                    <a:pt x="181834" y="128146"/>
                  </a:lnTo>
                  <a:lnTo>
                    <a:pt x="175429" y="128146"/>
                  </a:lnTo>
                  <a:lnTo>
                    <a:pt x="175429" y="122061"/>
                  </a:lnTo>
                  <a:close/>
                  <a:moveTo>
                    <a:pt x="188561" y="122061"/>
                  </a:moveTo>
                  <a:lnTo>
                    <a:pt x="188561" y="128146"/>
                  </a:lnTo>
                  <a:lnTo>
                    <a:pt x="182173" y="128146"/>
                  </a:lnTo>
                  <a:lnTo>
                    <a:pt x="182173" y="122061"/>
                  </a:lnTo>
                  <a:close/>
                  <a:moveTo>
                    <a:pt x="195288" y="122061"/>
                  </a:moveTo>
                  <a:lnTo>
                    <a:pt x="195288" y="128146"/>
                  </a:lnTo>
                  <a:lnTo>
                    <a:pt x="188900" y="128146"/>
                  </a:lnTo>
                  <a:lnTo>
                    <a:pt x="188900" y="122061"/>
                  </a:lnTo>
                  <a:close/>
                  <a:moveTo>
                    <a:pt x="202032" y="122061"/>
                  </a:moveTo>
                  <a:lnTo>
                    <a:pt x="202032" y="128146"/>
                  </a:lnTo>
                  <a:lnTo>
                    <a:pt x="195627" y="128146"/>
                  </a:lnTo>
                  <a:lnTo>
                    <a:pt x="195627" y="122061"/>
                  </a:lnTo>
                  <a:close/>
                  <a:moveTo>
                    <a:pt x="208759" y="122061"/>
                  </a:moveTo>
                  <a:lnTo>
                    <a:pt x="208759" y="128146"/>
                  </a:lnTo>
                  <a:lnTo>
                    <a:pt x="202371" y="128146"/>
                  </a:lnTo>
                  <a:lnTo>
                    <a:pt x="202371" y="122061"/>
                  </a:lnTo>
                  <a:close/>
                  <a:moveTo>
                    <a:pt x="215504" y="122061"/>
                  </a:moveTo>
                  <a:lnTo>
                    <a:pt x="215504" y="128146"/>
                  </a:lnTo>
                  <a:lnTo>
                    <a:pt x="209098" y="128146"/>
                  </a:lnTo>
                  <a:lnTo>
                    <a:pt x="209098" y="122061"/>
                  </a:lnTo>
                  <a:close/>
                  <a:moveTo>
                    <a:pt x="222230" y="122061"/>
                  </a:moveTo>
                  <a:lnTo>
                    <a:pt x="222230" y="128146"/>
                  </a:lnTo>
                  <a:lnTo>
                    <a:pt x="215843" y="128146"/>
                  </a:lnTo>
                  <a:lnTo>
                    <a:pt x="215843" y="122061"/>
                  </a:lnTo>
                  <a:close/>
                  <a:moveTo>
                    <a:pt x="228975" y="122061"/>
                  </a:moveTo>
                  <a:lnTo>
                    <a:pt x="228975" y="128146"/>
                  </a:lnTo>
                  <a:lnTo>
                    <a:pt x="222569" y="128146"/>
                  </a:lnTo>
                  <a:lnTo>
                    <a:pt x="222569" y="122061"/>
                  </a:lnTo>
                  <a:close/>
                  <a:moveTo>
                    <a:pt x="235701" y="122061"/>
                  </a:moveTo>
                  <a:lnTo>
                    <a:pt x="235701" y="128146"/>
                  </a:lnTo>
                  <a:lnTo>
                    <a:pt x="229296" y="128146"/>
                  </a:lnTo>
                  <a:lnTo>
                    <a:pt x="229296" y="122061"/>
                  </a:lnTo>
                  <a:close/>
                  <a:moveTo>
                    <a:pt x="242428" y="122061"/>
                  </a:moveTo>
                  <a:lnTo>
                    <a:pt x="242428" y="128146"/>
                  </a:lnTo>
                  <a:lnTo>
                    <a:pt x="236040" y="128146"/>
                  </a:lnTo>
                  <a:lnTo>
                    <a:pt x="236040" y="122061"/>
                  </a:lnTo>
                  <a:close/>
                  <a:moveTo>
                    <a:pt x="249173" y="122061"/>
                  </a:moveTo>
                  <a:lnTo>
                    <a:pt x="249173" y="128146"/>
                  </a:lnTo>
                  <a:lnTo>
                    <a:pt x="242767" y="128146"/>
                  </a:lnTo>
                  <a:lnTo>
                    <a:pt x="242767" y="122061"/>
                  </a:lnTo>
                  <a:close/>
                  <a:moveTo>
                    <a:pt x="255899" y="122061"/>
                  </a:moveTo>
                  <a:lnTo>
                    <a:pt x="255899" y="128146"/>
                  </a:lnTo>
                  <a:lnTo>
                    <a:pt x="249512" y="128146"/>
                  </a:lnTo>
                  <a:lnTo>
                    <a:pt x="249512" y="122061"/>
                  </a:lnTo>
                  <a:close/>
                  <a:moveTo>
                    <a:pt x="262644" y="122061"/>
                  </a:moveTo>
                  <a:lnTo>
                    <a:pt x="262644" y="128146"/>
                  </a:lnTo>
                  <a:lnTo>
                    <a:pt x="256238" y="128146"/>
                  </a:lnTo>
                  <a:lnTo>
                    <a:pt x="256238" y="122061"/>
                  </a:lnTo>
                  <a:close/>
                  <a:moveTo>
                    <a:pt x="269370" y="122061"/>
                  </a:moveTo>
                  <a:lnTo>
                    <a:pt x="269370" y="128146"/>
                  </a:lnTo>
                  <a:lnTo>
                    <a:pt x="262983" y="128146"/>
                  </a:lnTo>
                  <a:lnTo>
                    <a:pt x="262983" y="122061"/>
                  </a:lnTo>
                  <a:close/>
                  <a:moveTo>
                    <a:pt x="276115" y="122061"/>
                  </a:moveTo>
                  <a:lnTo>
                    <a:pt x="276115" y="128146"/>
                  </a:lnTo>
                  <a:lnTo>
                    <a:pt x="269709" y="128146"/>
                  </a:lnTo>
                  <a:lnTo>
                    <a:pt x="269709" y="122061"/>
                  </a:lnTo>
                  <a:close/>
                  <a:moveTo>
                    <a:pt x="282842" y="122061"/>
                  </a:moveTo>
                  <a:lnTo>
                    <a:pt x="282842" y="128146"/>
                  </a:lnTo>
                  <a:lnTo>
                    <a:pt x="276436" y="128146"/>
                  </a:lnTo>
                  <a:lnTo>
                    <a:pt x="276436" y="122061"/>
                  </a:lnTo>
                  <a:close/>
                  <a:moveTo>
                    <a:pt x="6745" y="128467"/>
                  </a:moveTo>
                  <a:lnTo>
                    <a:pt x="6745" y="134551"/>
                  </a:lnTo>
                  <a:lnTo>
                    <a:pt x="339" y="134551"/>
                  </a:lnTo>
                  <a:lnTo>
                    <a:pt x="339" y="128467"/>
                  </a:lnTo>
                  <a:close/>
                  <a:moveTo>
                    <a:pt x="13471" y="128467"/>
                  </a:moveTo>
                  <a:lnTo>
                    <a:pt x="13471" y="134551"/>
                  </a:lnTo>
                  <a:lnTo>
                    <a:pt x="7066" y="134551"/>
                  </a:lnTo>
                  <a:lnTo>
                    <a:pt x="7066" y="128467"/>
                  </a:lnTo>
                  <a:close/>
                  <a:moveTo>
                    <a:pt x="20198" y="128467"/>
                  </a:moveTo>
                  <a:lnTo>
                    <a:pt x="20198" y="134551"/>
                  </a:lnTo>
                  <a:lnTo>
                    <a:pt x="13810" y="134551"/>
                  </a:lnTo>
                  <a:lnTo>
                    <a:pt x="13810" y="128467"/>
                  </a:lnTo>
                  <a:close/>
                  <a:moveTo>
                    <a:pt x="26942" y="128467"/>
                  </a:moveTo>
                  <a:lnTo>
                    <a:pt x="26942" y="134551"/>
                  </a:lnTo>
                  <a:lnTo>
                    <a:pt x="20537" y="134551"/>
                  </a:lnTo>
                  <a:lnTo>
                    <a:pt x="20537" y="128467"/>
                  </a:lnTo>
                  <a:close/>
                  <a:moveTo>
                    <a:pt x="33669" y="128467"/>
                  </a:moveTo>
                  <a:lnTo>
                    <a:pt x="33669" y="134551"/>
                  </a:lnTo>
                  <a:lnTo>
                    <a:pt x="27281" y="134551"/>
                  </a:lnTo>
                  <a:lnTo>
                    <a:pt x="27281" y="128467"/>
                  </a:lnTo>
                  <a:close/>
                  <a:moveTo>
                    <a:pt x="40414" y="128467"/>
                  </a:moveTo>
                  <a:lnTo>
                    <a:pt x="40414" y="134551"/>
                  </a:lnTo>
                  <a:lnTo>
                    <a:pt x="34008" y="134551"/>
                  </a:lnTo>
                  <a:lnTo>
                    <a:pt x="34008" y="128467"/>
                  </a:lnTo>
                  <a:close/>
                  <a:moveTo>
                    <a:pt x="47140" y="128467"/>
                  </a:moveTo>
                  <a:lnTo>
                    <a:pt x="47140" y="134551"/>
                  </a:lnTo>
                  <a:lnTo>
                    <a:pt x="40753" y="134551"/>
                  </a:lnTo>
                  <a:lnTo>
                    <a:pt x="40753" y="128467"/>
                  </a:lnTo>
                  <a:close/>
                  <a:moveTo>
                    <a:pt x="53885" y="128467"/>
                  </a:moveTo>
                  <a:lnTo>
                    <a:pt x="53885" y="134551"/>
                  </a:lnTo>
                  <a:lnTo>
                    <a:pt x="47479" y="134551"/>
                  </a:lnTo>
                  <a:lnTo>
                    <a:pt x="47479" y="128467"/>
                  </a:lnTo>
                  <a:close/>
                  <a:moveTo>
                    <a:pt x="60611" y="128467"/>
                  </a:moveTo>
                  <a:lnTo>
                    <a:pt x="60611" y="134551"/>
                  </a:lnTo>
                  <a:lnTo>
                    <a:pt x="54206" y="134551"/>
                  </a:lnTo>
                  <a:lnTo>
                    <a:pt x="54206" y="128467"/>
                  </a:lnTo>
                  <a:close/>
                  <a:moveTo>
                    <a:pt x="67338" y="128467"/>
                  </a:moveTo>
                  <a:lnTo>
                    <a:pt x="67338" y="134551"/>
                  </a:lnTo>
                  <a:lnTo>
                    <a:pt x="60950" y="134551"/>
                  </a:lnTo>
                  <a:lnTo>
                    <a:pt x="60950" y="128467"/>
                  </a:lnTo>
                  <a:close/>
                  <a:moveTo>
                    <a:pt x="74083" y="128467"/>
                  </a:moveTo>
                  <a:lnTo>
                    <a:pt x="74083" y="134551"/>
                  </a:lnTo>
                  <a:lnTo>
                    <a:pt x="67677" y="134551"/>
                  </a:lnTo>
                  <a:lnTo>
                    <a:pt x="67677" y="128467"/>
                  </a:lnTo>
                  <a:close/>
                  <a:moveTo>
                    <a:pt x="80809" y="128467"/>
                  </a:moveTo>
                  <a:lnTo>
                    <a:pt x="80809" y="134551"/>
                  </a:lnTo>
                  <a:lnTo>
                    <a:pt x="74422" y="134551"/>
                  </a:lnTo>
                  <a:lnTo>
                    <a:pt x="74422" y="128467"/>
                  </a:lnTo>
                  <a:close/>
                  <a:moveTo>
                    <a:pt x="87554" y="128467"/>
                  </a:moveTo>
                  <a:lnTo>
                    <a:pt x="87554" y="134551"/>
                  </a:lnTo>
                  <a:lnTo>
                    <a:pt x="81148" y="134551"/>
                  </a:lnTo>
                  <a:lnTo>
                    <a:pt x="81148" y="128467"/>
                  </a:lnTo>
                  <a:close/>
                  <a:moveTo>
                    <a:pt x="94281" y="128467"/>
                  </a:moveTo>
                  <a:lnTo>
                    <a:pt x="94281" y="134551"/>
                  </a:lnTo>
                  <a:lnTo>
                    <a:pt x="87893" y="134551"/>
                  </a:lnTo>
                  <a:lnTo>
                    <a:pt x="87893" y="128467"/>
                  </a:lnTo>
                  <a:close/>
                  <a:moveTo>
                    <a:pt x="101007" y="128467"/>
                  </a:moveTo>
                  <a:lnTo>
                    <a:pt x="101007" y="134551"/>
                  </a:lnTo>
                  <a:lnTo>
                    <a:pt x="94620" y="134551"/>
                  </a:lnTo>
                  <a:lnTo>
                    <a:pt x="94620" y="128467"/>
                  </a:lnTo>
                  <a:close/>
                  <a:moveTo>
                    <a:pt x="107752" y="128467"/>
                  </a:moveTo>
                  <a:lnTo>
                    <a:pt x="107752" y="134551"/>
                  </a:lnTo>
                  <a:lnTo>
                    <a:pt x="101346" y="134551"/>
                  </a:lnTo>
                  <a:lnTo>
                    <a:pt x="101346" y="128467"/>
                  </a:lnTo>
                  <a:close/>
                  <a:moveTo>
                    <a:pt x="114478" y="128467"/>
                  </a:moveTo>
                  <a:lnTo>
                    <a:pt x="114478" y="134551"/>
                  </a:lnTo>
                  <a:lnTo>
                    <a:pt x="108091" y="134551"/>
                  </a:lnTo>
                  <a:lnTo>
                    <a:pt x="108091" y="128467"/>
                  </a:lnTo>
                  <a:close/>
                  <a:moveTo>
                    <a:pt x="121223" y="128467"/>
                  </a:moveTo>
                  <a:lnTo>
                    <a:pt x="121223" y="134551"/>
                  </a:lnTo>
                  <a:lnTo>
                    <a:pt x="114817" y="134551"/>
                  </a:lnTo>
                  <a:lnTo>
                    <a:pt x="114817" y="128467"/>
                  </a:lnTo>
                  <a:close/>
                  <a:moveTo>
                    <a:pt x="127950" y="128467"/>
                  </a:moveTo>
                  <a:lnTo>
                    <a:pt x="127950" y="134551"/>
                  </a:lnTo>
                  <a:lnTo>
                    <a:pt x="121562" y="134551"/>
                  </a:lnTo>
                  <a:lnTo>
                    <a:pt x="121562" y="128467"/>
                  </a:lnTo>
                  <a:close/>
                  <a:moveTo>
                    <a:pt x="134694" y="128467"/>
                  </a:moveTo>
                  <a:lnTo>
                    <a:pt x="134694" y="134551"/>
                  </a:lnTo>
                  <a:lnTo>
                    <a:pt x="128289" y="134551"/>
                  </a:lnTo>
                  <a:lnTo>
                    <a:pt x="128289" y="128467"/>
                  </a:lnTo>
                  <a:close/>
                  <a:moveTo>
                    <a:pt x="141421" y="128467"/>
                  </a:moveTo>
                  <a:lnTo>
                    <a:pt x="141421" y="134551"/>
                  </a:lnTo>
                  <a:lnTo>
                    <a:pt x="135033" y="134551"/>
                  </a:lnTo>
                  <a:lnTo>
                    <a:pt x="135033" y="128467"/>
                  </a:lnTo>
                  <a:close/>
                  <a:moveTo>
                    <a:pt x="148148" y="128467"/>
                  </a:moveTo>
                  <a:lnTo>
                    <a:pt x="148148" y="134551"/>
                  </a:lnTo>
                  <a:lnTo>
                    <a:pt x="141760" y="134551"/>
                  </a:lnTo>
                  <a:lnTo>
                    <a:pt x="141760" y="128467"/>
                  </a:lnTo>
                  <a:close/>
                  <a:moveTo>
                    <a:pt x="154892" y="128467"/>
                  </a:moveTo>
                  <a:lnTo>
                    <a:pt x="154892" y="134551"/>
                  </a:lnTo>
                  <a:lnTo>
                    <a:pt x="148487" y="134551"/>
                  </a:lnTo>
                  <a:lnTo>
                    <a:pt x="148487" y="128467"/>
                  </a:lnTo>
                  <a:close/>
                  <a:moveTo>
                    <a:pt x="161619" y="128467"/>
                  </a:moveTo>
                  <a:lnTo>
                    <a:pt x="161619" y="134551"/>
                  </a:lnTo>
                  <a:lnTo>
                    <a:pt x="155231" y="134551"/>
                  </a:lnTo>
                  <a:lnTo>
                    <a:pt x="155231" y="128467"/>
                  </a:lnTo>
                  <a:close/>
                  <a:moveTo>
                    <a:pt x="168363" y="128467"/>
                  </a:moveTo>
                  <a:lnTo>
                    <a:pt x="168363" y="134551"/>
                  </a:lnTo>
                  <a:lnTo>
                    <a:pt x="161958" y="134551"/>
                  </a:lnTo>
                  <a:lnTo>
                    <a:pt x="161958" y="128467"/>
                  </a:lnTo>
                  <a:close/>
                  <a:moveTo>
                    <a:pt x="175090" y="128467"/>
                  </a:moveTo>
                  <a:lnTo>
                    <a:pt x="175090" y="134551"/>
                  </a:lnTo>
                  <a:lnTo>
                    <a:pt x="168702" y="134551"/>
                  </a:lnTo>
                  <a:lnTo>
                    <a:pt x="168702" y="128467"/>
                  </a:lnTo>
                  <a:close/>
                  <a:moveTo>
                    <a:pt x="181834" y="128467"/>
                  </a:moveTo>
                  <a:lnTo>
                    <a:pt x="181834" y="134551"/>
                  </a:lnTo>
                  <a:lnTo>
                    <a:pt x="175429" y="134551"/>
                  </a:lnTo>
                  <a:lnTo>
                    <a:pt x="175429" y="128467"/>
                  </a:lnTo>
                  <a:close/>
                  <a:moveTo>
                    <a:pt x="188561" y="128467"/>
                  </a:moveTo>
                  <a:lnTo>
                    <a:pt x="188561" y="134551"/>
                  </a:lnTo>
                  <a:lnTo>
                    <a:pt x="182173" y="134551"/>
                  </a:lnTo>
                  <a:lnTo>
                    <a:pt x="182173" y="128467"/>
                  </a:lnTo>
                  <a:close/>
                  <a:moveTo>
                    <a:pt x="195288" y="128467"/>
                  </a:moveTo>
                  <a:lnTo>
                    <a:pt x="195288" y="134551"/>
                  </a:lnTo>
                  <a:lnTo>
                    <a:pt x="188900" y="134551"/>
                  </a:lnTo>
                  <a:lnTo>
                    <a:pt x="188900" y="128467"/>
                  </a:lnTo>
                  <a:close/>
                  <a:moveTo>
                    <a:pt x="202032" y="128467"/>
                  </a:moveTo>
                  <a:lnTo>
                    <a:pt x="202032" y="134551"/>
                  </a:lnTo>
                  <a:lnTo>
                    <a:pt x="195627" y="134551"/>
                  </a:lnTo>
                  <a:lnTo>
                    <a:pt x="195627" y="128467"/>
                  </a:lnTo>
                  <a:close/>
                  <a:moveTo>
                    <a:pt x="208759" y="128467"/>
                  </a:moveTo>
                  <a:lnTo>
                    <a:pt x="208759" y="134551"/>
                  </a:lnTo>
                  <a:lnTo>
                    <a:pt x="202371" y="134551"/>
                  </a:lnTo>
                  <a:lnTo>
                    <a:pt x="202371" y="128467"/>
                  </a:lnTo>
                  <a:close/>
                  <a:moveTo>
                    <a:pt x="215504" y="128467"/>
                  </a:moveTo>
                  <a:lnTo>
                    <a:pt x="215504" y="134551"/>
                  </a:lnTo>
                  <a:lnTo>
                    <a:pt x="209098" y="134551"/>
                  </a:lnTo>
                  <a:lnTo>
                    <a:pt x="209098" y="128467"/>
                  </a:lnTo>
                  <a:close/>
                  <a:moveTo>
                    <a:pt x="222230" y="128467"/>
                  </a:moveTo>
                  <a:lnTo>
                    <a:pt x="222230" y="134551"/>
                  </a:lnTo>
                  <a:lnTo>
                    <a:pt x="215843" y="134551"/>
                  </a:lnTo>
                  <a:lnTo>
                    <a:pt x="215843" y="128467"/>
                  </a:lnTo>
                  <a:close/>
                  <a:moveTo>
                    <a:pt x="228975" y="128467"/>
                  </a:moveTo>
                  <a:lnTo>
                    <a:pt x="228975" y="134551"/>
                  </a:lnTo>
                  <a:lnTo>
                    <a:pt x="222569" y="134551"/>
                  </a:lnTo>
                  <a:lnTo>
                    <a:pt x="222569" y="128467"/>
                  </a:lnTo>
                  <a:close/>
                  <a:moveTo>
                    <a:pt x="235701" y="128467"/>
                  </a:moveTo>
                  <a:lnTo>
                    <a:pt x="235701" y="134551"/>
                  </a:lnTo>
                  <a:lnTo>
                    <a:pt x="229296" y="134551"/>
                  </a:lnTo>
                  <a:lnTo>
                    <a:pt x="229296" y="128467"/>
                  </a:lnTo>
                  <a:close/>
                  <a:moveTo>
                    <a:pt x="242428" y="128467"/>
                  </a:moveTo>
                  <a:lnTo>
                    <a:pt x="242428" y="134551"/>
                  </a:lnTo>
                  <a:lnTo>
                    <a:pt x="236040" y="134551"/>
                  </a:lnTo>
                  <a:lnTo>
                    <a:pt x="236040" y="128467"/>
                  </a:lnTo>
                  <a:close/>
                  <a:moveTo>
                    <a:pt x="249173" y="128467"/>
                  </a:moveTo>
                  <a:lnTo>
                    <a:pt x="249173" y="134551"/>
                  </a:lnTo>
                  <a:lnTo>
                    <a:pt x="242767" y="134551"/>
                  </a:lnTo>
                  <a:lnTo>
                    <a:pt x="242767" y="128467"/>
                  </a:lnTo>
                  <a:close/>
                  <a:moveTo>
                    <a:pt x="255899" y="128467"/>
                  </a:moveTo>
                  <a:lnTo>
                    <a:pt x="255899" y="134551"/>
                  </a:lnTo>
                  <a:lnTo>
                    <a:pt x="249512" y="134551"/>
                  </a:lnTo>
                  <a:lnTo>
                    <a:pt x="249512" y="128467"/>
                  </a:lnTo>
                  <a:close/>
                  <a:moveTo>
                    <a:pt x="262644" y="128467"/>
                  </a:moveTo>
                  <a:lnTo>
                    <a:pt x="262644" y="134551"/>
                  </a:lnTo>
                  <a:lnTo>
                    <a:pt x="256238" y="134551"/>
                  </a:lnTo>
                  <a:lnTo>
                    <a:pt x="256238" y="128467"/>
                  </a:lnTo>
                  <a:close/>
                  <a:moveTo>
                    <a:pt x="269370" y="128467"/>
                  </a:moveTo>
                  <a:lnTo>
                    <a:pt x="269370" y="134551"/>
                  </a:lnTo>
                  <a:lnTo>
                    <a:pt x="262983" y="134551"/>
                  </a:lnTo>
                  <a:lnTo>
                    <a:pt x="262983" y="128467"/>
                  </a:lnTo>
                  <a:close/>
                  <a:moveTo>
                    <a:pt x="276115" y="128467"/>
                  </a:moveTo>
                  <a:lnTo>
                    <a:pt x="276115" y="134551"/>
                  </a:lnTo>
                  <a:lnTo>
                    <a:pt x="269709" y="134551"/>
                  </a:lnTo>
                  <a:lnTo>
                    <a:pt x="269709" y="128467"/>
                  </a:lnTo>
                  <a:close/>
                  <a:moveTo>
                    <a:pt x="282842" y="128467"/>
                  </a:moveTo>
                  <a:lnTo>
                    <a:pt x="282842" y="134551"/>
                  </a:lnTo>
                  <a:lnTo>
                    <a:pt x="276436" y="134551"/>
                  </a:lnTo>
                  <a:lnTo>
                    <a:pt x="276436" y="128467"/>
                  </a:lnTo>
                  <a:close/>
                  <a:moveTo>
                    <a:pt x="6745" y="134872"/>
                  </a:moveTo>
                  <a:lnTo>
                    <a:pt x="6745" y="140957"/>
                  </a:lnTo>
                  <a:lnTo>
                    <a:pt x="339" y="140957"/>
                  </a:lnTo>
                  <a:lnTo>
                    <a:pt x="339" y="134872"/>
                  </a:lnTo>
                  <a:close/>
                  <a:moveTo>
                    <a:pt x="13471" y="134872"/>
                  </a:moveTo>
                  <a:lnTo>
                    <a:pt x="13471" y="140957"/>
                  </a:lnTo>
                  <a:lnTo>
                    <a:pt x="7066" y="140957"/>
                  </a:lnTo>
                  <a:lnTo>
                    <a:pt x="7066" y="134872"/>
                  </a:lnTo>
                  <a:close/>
                  <a:moveTo>
                    <a:pt x="20198" y="134872"/>
                  </a:moveTo>
                  <a:lnTo>
                    <a:pt x="20198" y="140957"/>
                  </a:lnTo>
                  <a:lnTo>
                    <a:pt x="13810" y="140957"/>
                  </a:lnTo>
                  <a:lnTo>
                    <a:pt x="13810" y="134872"/>
                  </a:lnTo>
                  <a:close/>
                  <a:moveTo>
                    <a:pt x="26942" y="134872"/>
                  </a:moveTo>
                  <a:lnTo>
                    <a:pt x="26942" y="140957"/>
                  </a:lnTo>
                  <a:lnTo>
                    <a:pt x="20537" y="140957"/>
                  </a:lnTo>
                  <a:lnTo>
                    <a:pt x="20537" y="134872"/>
                  </a:lnTo>
                  <a:close/>
                  <a:moveTo>
                    <a:pt x="33669" y="134872"/>
                  </a:moveTo>
                  <a:lnTo>
                    <a:pt x="33669" y="140957"/>
                  </a:lnTo>
                  <a:lnTo>
                    <a:pt x="27281" y="140957"/>
                  </a:lnTo>
                  <a:lnTo>
                    <a:pt x="27281" y="134872"/>
                  </a:lnTo>
                  <a:close/>
                  <a:moveTo>
                    <a:pt x="40414" y="134872"/>
                  </a:moveTo>
                  <a:lnTo>
                    <a:pt x="40414" y="140957"/>
                  </a:lnTo>
                  <a:lnTo>
                    <a:pt x="34008" y="140957"/>
                  </a:lnTo>
                  <a:lnTo>
                    <a:pt x="34008" y="134872"/>
                  </a:lnTo>
                  <a:close/>
                  <a:moveTo>
                    <a:pt x="47140" y="134872"/>
                  </a:moveTo>
                  <a:lnTo>
                    <a:pt x="47140" y="140957"/>
                  </a:lnTo>
                  <a:lnTo>
                    <a:pt x="40753" y="140957"/>
                  </a:lnTo>
                  <a:lnTo>
                    <a:pt x="40753" y="134872"/>
                  </a:lnTo>
                  <a:close/>
                  <a:moveTo>
                    <a:pt x="53885" y="134872"/>
                  </a:moveTo>
                  <a:lnTo>
                    <a:pt x="53885" y="140957"/>
                  </a:lnTo>
                  <a:lnTo>
                    <a:pt x="47479" y="140957"/>
                  </a:lnTo>
                  <a:lnTo>
                    <a:pt x="47479" y="134872"/>
                  </a:lnTo>
                  <a:close/>
                  <a:moveTo>
                    <a:pt x="60611" y="134872"/>
                  </a:moveTo>
                  <a:lnTo>
                    <a:pt x="60611" y="140957"/>
                  </a:lnTo>
                  <a:lnTo>
                    <a:pt x="54206" y="140957"/>
                  </a:lnTo>
                  <a:lnTo>
                    <a:pt x="54206" y="134872"/>
                  </a:lnTo>
                  <a:close/>
                  <a:moveTo>
                    <a:pt x="67338" y="134872"/>
                  </a:moveTo>
                  <a:lnTo>
                    <a:pt x="67338" y="140957"/>
                  </a:lnTo>
                  <a:lnTo>
                    <a:pt x="60950" y="140957"/>
                  </a:lnTo>
                  <a:lnTo>
                    <a:pt x="60950" y="134872"/>
                  </a:lnTo>
                  <a:close/>
                  <a:moveTo>
                    <a:pt x="74083" y="134872"/>
                  </a:moveTo>
                  <a:lnTo>
                    <a:pt x="74083" y="140957"/>
                  </a:lnTo>
                  <a:lnTo>
                    <a:pt x="67677" y="140957"/>
                  </a:lnTo>
                  <a:lnTo>
                    <a:pt x="67677" y="134872"/>
                  </a:lnTo>
                  <a:close/>
                  <a:moveTo>
                    <a:pt x="80809" y="134872"/>
                  </a:moveTo>
                  <a:lnTo>
                    <a:pt x="80809" y="140957"/>
                  </a:lnTo>
                  <a:lnTo>
                    <a:pt x="74422" y="140957"/>
                  </a:lnTo>
                  <a:lnTo>
                    <a:pt x="74422" y="134872"/>
                  </a:lnTo>
                  <a:close/>
                  <a:moveTo>
                    <a:pt x="87554" y="134872"/>
                  </a:moveTo>
                  <a:lnTo>
                    <a:pt x="87554" y="140957"/>
                  </a:lnTo>
                  <a:lnTo>
                    <a:pt x="81148" y="140957"/>
                  </a:lnTo>
                  <a:lnTo>
                    <a:pt x="81148" y="134872"/>
                  </a:lnTo>
                  <a:close/>
                  <a:moveTo>
                    <a:pt x="94281" y="134872"/>
                  </a:moveTo>
                  <a:lnTo>
                    <a:pt x="94281" y="140957"/>
                  </a:lnTo>
                  <a:lnTo>
                    <a:pt x="87893" y="140957"/>
                  </a:lnTo>
                  <a:lnTo>
                    <a:pt x="87893" y="134872"/>
                  </a:lnTo>
                  <a:close/>
                  <a:moveTo>
                    <a:pt x="101007" y="134872"/>
                  </a:moveTo>
                  <a:lnTo>
                    <a:pt x="101007" y="140957"/>
                  </a:lnTo>
                  <a:lnTo>
                    <a:pt x="94620" y="140957"/>
                  </a:lnTo>
                  <a:lnTo>
                    <a:pt x="94620" y="134872"/>
                  </a:lnTo>
                  <a:close/>
                  <a:moveTo>
                    <a:pt x="107752" y="134872"/>
                  </a:moveTo>
                  <a:lnTo>
                    <a:pt x="107752" y="140957"/>
                  </a:lnTo>
                  <a:lnTo>
                    <a:pt x="101346" y="140957"/>
                  </a:lnTo>
                  <a:lnTo>
                    <a:pt x="101346" y="134872"/>
                  </a:lnTo>
                  <a:close/>
                  <a:moveTo>
                    <a:pt x="114478" y="134872"/>
                  </a:moveTo>
                  <a:lnTo>
                    <a:pt x="114478" y="140957"/>
                  </a:lnTo>
                  <a:lnTo>
                    <a:pt x="108091" y="140957"/>
                  </a:lnTo>
                  <a:lnTo>
                    <a:pt x="108091" y="134872"/>
                  </a:lnTo>
                  <a:close/>
                  <a:moveTo>
                    <a:pt x="121223" y="134872"/>
                  </a:moveTo>
                  <a:lnTo>
                    <a:pt x="121223" y="140957"/>
                  </a:lnTo>
                  <a:lnTo>
                    <a:pt x="114817" y="140957"/>
                  </a:lnTo>
                  <a:lnTo>
                    <a:pt x="114817" y="134872"/>
                  </a:lnTo>
                  <a:close/>
                  <a:moveTo>
                    <a:pt x="127950" y="134872"/>
                  </a:moveTo>
                  <a:lnTo>
                    <a:pt x="127950" y="140957"/>
                  </a:lnTo>
                  <a:lnTo>
                    <a:pt x="121562" y="140957"/>
                  </a:lnTo>
                  <a:lnTo>
                    <a:pt x="121562" y="134872"/>
                  </a:lnTo>
                  <a:close/>
                  <a:moveTo>
                    <a:pt x="134694" y="134872"/>
                  </a:moveTo>
                  <a:lnTo>
                    <a:pt x="134694" y="140957"/>
                  </a:lnTo>
                  <a:lnTo>
                    <a:pt x="128289" y="140957"/>
                  </a:lnTo>
                  <a:lnTo>
                    <a:pt x="128289" y="134872"/>
                  </a:lnTo>
                  <a:close/>
                  <a:moveTo>
                    <a:pt x="141421" y="134872"/>
                  </a:moveTo>
                  <a:lnTo>
                    <a:pt x="141421" y="140957"/>
                  </a:lnTo>
                  <a:lnTo>
                    <a:pt x="135033" y="140957"/>
                  </a:lnTo>
                  <a:lnTo>
                    <a:pt x="135033" y="134872"/>
                  </a:lnTo>
                  <a:close/>
                  <a:moveTo>
                    <a:pt x="148148" y="134872"/>
                  </a:moveTo>
                  <a:lnTo>
                    <a:pt x="148148" y="140957"/>
                  </a:lnTo>
                  <a:lnTo>
                    <a:pt x="141760" y="140957"/>
                  </a:lnTo>
                  <a:lnTo>
                    <a:pt x="141760" y="134872"/>
                  </a:lnTo>
                  <a:close/>
                  <a:moveTo>
                    <a:pt x="154892" y="134872"/>
                  </a:moveTo>
                  <a:lnTo>
                    <a:pt x="154892" y="140957"/>
                  </a:lnTo>
                  <a:lnTo>
                    <a:pt x="148487" y="140957"/>
                  </a:lnTo>
                  <a:lnTo>
                    <a:pt x="148487" y="134872"/>
                  </a:lnTo>
                  <a:close/>
                  <a:moveTo>
                    <a:pt x="161619" y="134872"/>
                  </a:moveTo>
                  <a:lnTo>
                    <a:pt x="161619" y="140957"/>
                  </a:lnTo>
                  <a:lnTo>
                    <a:pt x="155231" y="140957"/>
                  </a:lnTo>
                  <a:lnTo>
                    <a:pt x="155231" y="134872"/>
                  </a:lnTo>
                  <a:close/>
                  <a:moveTo>
                    <a:pt x="168363" y="134872"/>
                  </a:moveTo>
                  <a:lnTo>
                    <a:pt x="168363" y="140957"/>
                  </a:lnTo>
                  <a:lnTo>
                    <a:pt x="161958" y="140957"/>
                  </a:lnTo>
                  <a:lnTo>
                    <a:pt x="161958" y="134872"/>
                  </a:lnTo>
                  <a:close/>
                  <a:moveTo>
                    <a:pt x="175090" y="134872"/>
                  </a:moveTo>
                  <a:lnTo>
                    <a:pt x="175090" y="140957"/>
                  </a:lnTo>
                  <a:lnTo>
                    <a:pt x="168702" y="140957"/>
                  </a:lnTo>
                  <a:lnTo>
                    <a:pt x="168702" y="134872"/>
                  </a:lnTo>
                  <a:close/>
                  <a:moveTo>
                    <a:pt x="181834" y="134872"/>
                  </a:moveTo>
                  <a:lnTo>
                    <a:pt x="181834" y="140957"/>
                  </a:lnTo>
                  <a:lnTo>
                    <a:pt x="175429" y="140957"/>
                  </a:lnTo>
                  <a:lnTo>
                    <a:pt x="175429" y="134872"/>
                  </a:lnTo>
                  <a:close/>
                  <a:moveTo>
                    <a:pt x="188561" y="134872"/>
                  </a:moveTo>
                  <a:lnTo>
                    <a:pt x="188561" y="140957"/>
                  </a:lnTo>
                  <a:lnTo>
                    <a:pt x="182173" y="140957"/>
                  </a:lnTo>
                  <a:lnTo>
                    <a:pt x="182173" y="134872"/>
                  </a:lnTo>
                  <a:close/>
                  <a:moveTo>
                    <a:pt x="195288" y="134872"/>
                  </a:moveTo>
                  <a:lnTo>
                    <a:pt x="195288" y="140957"/>
                  </a:lnTo>
                  <a:lnTo>
                    <a:pt x="188900" y="140957"/>
                  </a:lnTo>
                  <a:lnTo>
                    <a:pt x="188900" y="134872"/>
                  </a:lnTo>
                  <a:close/>
                  <a:moveTo>
                    <a:pt x="202032" y="134872"/>
                  </a:moveTo>
                  <a:lnTo>
                    <a:pt x="202032" y="140957"/>
                  </a:lnTo>
                  <a:lnTo>
                    <a:pt x="195627" y="140957"/>
                  </a:lnTo>
                  <a:lnTo>
                    <a:pt x="195627" y="134872"/>
                  </a:lnTo>
                  <a:close/>
                  <a:moveTo>
                    <a:pt x="208759" y="134872"/>
                  </a:moveTo>
                  <a:lnTo>
                    <a:pt x="208759" y="140957"/>
                  </a:lnTo>
                  <a:lnTo>
                    <a:pt x="202371" y="140957"/>
                  </a:lnTo>
                  <a:lnTo>
                    <a:pt x="202371" y="134872"/>
                  </a:lnTo>
                  <a:close/>
                  <a:moveTo>
                    <a:pt x="215504" y="134872"/>
                  </a:moveTo>
                  <a:lnTo>
                    <a:pt x="215504" y="140957"/>
                  </a:lnTo>
                  <a:lnTo>
                    <a:pt x="209098" y="140957"/>
                  </a:lnTo>
                  <a:lnTo>
                    <a:pt x="209098" y="134872"/>
                  </a:lnTo>
                  <a:close/>
                  <a:moveTo>
                    <a:pt x="222230" y="134872"/>
                  </a:moveTo>
                  <a:lnTo>
                    <a:pt x="222230" y="140957"/>
                  </a:lnTo>
                  <a:lnTo>
                    <a:pt x="215843" y="140957"/>
                  </a:lnTo>
                  <a:lnTo>
                    <a:pt x="215843" y="134872"/>
                  </a:lnTo>
                  <a:close/>
                  <a:moveTo>
                    <a:pt x="228975" y="134872"/>
                  </a:moveTo>
                  <a:lnTo>
                    <a:pt x="228975" y="140957"/>
                  </a:lnTo>
                  <a:lnTo>
                    <a:pt x="222569" y="140957"/>
                  </a:lnTo>
                  <a:lnTo>
                    <a:pt x="222569" y="134872"/>
                  </a:lnTo>
                  <a:close/>
                  <a:moveTo>
                    <a:pt x="235701" y="134872"/>
                  </a:moveTo>
                  <a:lnTo>
                    <a:pt x="235701" y="140957"/>
                  </a:lnTo>
                  <a:lnTo>
                    <a:pt x="229296" y="140957"/>
                  </a:lnTo>
                  <a:lnTo>
                    <a:pt x="229296" y="134872"/>
                  </a:lnTo>
                  <a:close/>
                  <a:moveTo>
                    <a:pt x="242428" y="134872"/>
                  </a:moveTo>
                  <a:lnTo>
                    <a:pt x="242428" y="140957"/>
                  </a:lnTo>
                  <a:lnTo>
                    <a:pt x="236040" y="140957"/>
                  </a:lnTo>
                  <a:lnTo>
                    <a:pt x="236040" y="134872"/>
                  </a:lnTo>
                  <a:close/>
                  <a:moveTo>
                    <a:pt x="249173" y="134872"/>
                  </a:moveTo>
                  <a:lnTo>
                    <a:pt x="249173" y="140957"/>
                  </a:lnTo>
                  <a:lnTo>
                    <a:pt x="242767" y="140957"/>
                  </a:lnTo>
                  <a:lnTo>
                    <a:pt x="242767" y="134872"/>
                  </a:lnTo>
                  <a:close/>
                  <a:moveTo>
                    <a:pt x="255899" y="134872"/>
                  </a:moveTo>
                  <a:lnTo>
                    <a:pt x="255899" y="140957"/>
                  </a:lnTo>
                  <a:lnTo>
                    <a:pt x="249512" y="140957"/>
                  </a:lnTo>
                  <a:lnTo>
                    <a:pt x="249512" y="134872"/>
                  </a:lnTo>
                  <a:close/>
                  <a:moveTo>
                    <a:pt x="262644" y="134872"/>
                  </a:moveTo>
                  <a:lnTo>
                    <a:pt x="262644" y="140957"/>
                  </a:lnTo>
                  <a:lnTo>
                    <a:pt x="256238" y="140957"/>
                  </a:lnTo>
                  <a:lnTo>
                    <a:pt x="256238" y="134872"/>
                  </a:lnTo>
                  <a:close/>
                  <a:moveTo>
                    <a:pt x="269370" y="134872"/>
                  </a:moveTo>
                  <a:lnTo>
                    <a:pt x="269370" y="140957"/>
                  </a:lnTo>
                  <a:lnTo>
                    <a:pt x="262983" y="140957"/>
                  </a:lnTo>
                  <a:lnTo>
                    <a:pt x="262983" y="134872"/>
                  </a:lnTo>
                  <a:close/>
                  <a:moveTo>
                    <a:pt x="276115" y="134872"/>
                  </a:moveTo>
                  <a:lnTo>
                    <a:pt x="276115" y="140957"/>
                  </a:lnTo>
                  <a:lnTo>
                    <a:pt x="269709" y="140957"/>
                  </a:lnTo>
                  <a:lnTo>
                    <a:pt x="269709" y="134872"/>
                  </a:lnTo>
                  <a:close/>
                  <a:moveTo>
                    <a:pt x="282842" y="134872"/>
                  </a:moveTo>
                  <a:lnTo>
                    <a:pt x="282842" y="140957"/>
                  </a:lnTo>
                  <a:lnTo>
                    <a:pt x="276436" y="140957"/>
                  </a:lnTo>
                  <a:lnTo>
                    <a:pt x="276436" y="134872"/>
                  </a:lnTo>
                  <a:close/>
                  <a:moveTo>
                    <a:pt x="6745" y="141278"/>
                  </a:moveTo>
                  <a:lnTo>
                    <a:pt x="6745" y="147362"/>
                  </a:lnTo>
                  <a:lnTo>
                    <a:pt x="339" y="147362"/>
                  </a:lnTo>
                  <a:lnTo>
                    <a:pt x="339" y="141278"/>
                  </a:lnTo>
                  <a:close/>
                  <a:moveTo>
                    <a:pt x="13471" y="141278"/>
                  </a:moveTo>
                  <a:lnTo>
                    <a:pt x="13471" y="147362"/>
                  </a:lnTo>
                  <a:lnTo>
                    <a:pt x="7066" y="147362"/>
                  </a:lnTo>
                  <a:lnTo>
                    <a:pt x="7066" y="141278"/>
                  </a:lnTo>
                  <a:close/>
                  <a:moveTo>
                    <a:pt x="20198" y="141278"/>
                  </a:moveTo>
                  <a:lnTo>
                    <a:pt x="20198" y="147362"/>
                  </a:lnTo>
                  <a:lnTo>
                    <a:pt x="13810" y="147362"/>
                  </a:lnTo>
                  <a:lnTo>
                    <a:pt x="13810" y="141278"/>
                  </a:lnTo>
                  <a:close/>
                  <a:moveTo>
                    <a:pt x="26942" y="141278"/>
                  </a:moveTo>
                  <a:lnTo>
                    <a:pt x="26942" y="147362"/>
                  </a:lnTo>
                  <a:lnTo>
                    <a:pt x="20537" y="147362"/>
                  </a:lnTo>
                  <a:lnTo>
                    <a:pt x="20537" y="141278"/>
                  </a:lnTo>
                  <a:close/>
                  <a:moveTo>
                    <a:pt x="33669" y="141278"/>
                  </a:moveTo>
                  <a:lnTo>
                    <a:pt x="33669" y="147362"/>
                  </a:lnTo>
                  <a:lnTo>
                    <a:pt x="27281" y="147362"/>
                  </a:lnTo>
                  <a:lnTo>
                    <a:pt x="27281" y="141278"/>
                  </a:lnTo>
                  <a:close/>
                  <a:moveTo>
                    <a:pt x="40414" y="141278"/>
                  </a:moveTo>
                  <a:lnTo>
                    <a:pt x="40414" y="147362"/>
                  </a:lnTo>
                  <a:lnTo>
                    <a:pt x="34008" y="147362"/>
                  </a:lnTo>
                  <a:lnTo>
                    <a:pt x="34008" y="141278"/>
                  </a:lnTo>
                  <a:close/>
                  <a:moveTo>
                    <a:pt x="47140" y="141278"/>
                  </a:moveTo>
                  <a:lnTo>
                    <a:pt x="47140" y="147362"/>
                  </a:lnTo>
                  <a:lnTo>
                    <a:pt x="40753" y="147362"/>
                  </a:lnTo>
                  <a:lnTo>
                    <a:pt x="40753" y="141278"/>
                  </a:lnTo>
                  <a:close/>
                  <a:moveTo>
                    <a:pt x="53885" y="141278"/>
                  </a:moveTo>
                  <a:lnTo>
                    <a:pt x="53885" y="147362"/>
                  </a:lnTo>
                  <a:lnTo>
                    <a:pt x="47479" y="147362"/>
                  </a:lnTo>
                  <a:lnTo>
                    <a:pt x="47479" y="141278"/>
                  </a:lnTo>
                  <a:close/>
                  <a:moveTo>
                    <a:pt x="60611" y="141278"/>
                  </a:moveTo>
                  <a:lnTo>
                    <a:pt x="60611" y="147362"/>
                  </a:lnTo>
                  <a:lnTo>
                    <a:pt x="54206" y="147362"/>
                  </a:lnTo>
                  <a:lnTo>
                    <a:pt x="54206" y="141278"/>
                  </a:lnTo>
                  <a:close/>
                  <a:moveTo>
                    <a:pt x="67338" y="141278"/>
                  </a:moveTo>
                  <a:lnTo>
                    <a:pt x="67338" y="147362"/>
                  </a:lnTo>
                  <a:lnTo>
                    <a:pt x="60950" y="147362"/>
                  </a:lnTo>
                  <a:lnTo>
                    <a:pt x="60950" y="141278"/>
                  </a:lnTo>
                  <a:close/>
                  <a:moveTo>
                    <a:pt x="74083" y="141278"/>
                  </a:moveTo>
                  <a:lnTo>
                    <a:pt x="74083" y="147362"/>
                  </a:lnTo>
                  <a:lnTo>
                    <a:pt x="67677" y="147362"/>
                  </a:lnTo>
                  <a:lnTo>
                    <a:pt x="67677" y="141278"/>
                  </a:lnTo>
                  <a:close/>
                  <a:moveTo>
                    <a:pt x="80809" y="141278"/>
                  </a:moveTo>
                  <a:lnTo>
                    <a:pt x="80809" y="147362"/>
                  </a:lnTo>
                  <a:lnTo>
                    <a:pt x="74422" y="147362"/>
                  </a:lnTo>
                  <a:lnTo>
                    <a:pt x="74422" y="141278"/>
                  </a:lnTo>
                  <a:close/>
                  <a:moveTo>
                    <a:pt x="87554" y="141278"/>
                  </a:moveTo>
                  <a:lnTo>
                    <a:pt x="87554" y="147362"/>
                  </a:lnTo>
                  <a:lnTo>
                    <a:pt x="81148" y="147362"/>
                  </a:lnTo>
                  <a:lnTo>
                    <a:pt x="81148" y="141278"/>
                  </a:lnTo>
                  <a:close/>
                  <a:moveTo>
                    <a:pt x="94281" y="141278"/>
                  </a:moveTo>
                  <a:lnTo>
                    <a:pt x="94281" y="147362"/>
                  </a:lnTo>
                  <a:lnTo>
                    <a:pt x="87893" y="147362"/>
                  </a:lnTo>
                  <a:lnTo>
                    <a:pt x="87893" y="141278"/>
                  </a:lnTo>
                  <a:close/>
                  <a:moveTo>
                    <a:pt x="101007" y="141278"/>
                  </a:moveTo>
                  <a:lnTo>
                    <a:pt x="101007" y="147362"/>
                  </a:lnTo>
                  <a:lnTo>
                    <a:pt x="94620" y="147362"/>
                  </a:lnTo>
                  <a:lnTo>
                    <a:pt x="94620" y="141278"/>
                  </a:lnTo>
                  <a:close/>
                  <a:moveTo>
                    <a:pt x="107752" y="141278"/>
                  </a:moveTo>
                  <a:lnTo>
                    <a:pt x="107752" y="147362"/>
                  </a:lnTo>
                  <a:lnTo>
                    <a:pt x="101346" y="147362"/>
                  </a:lnTo>
                  <a:lnTo>
                    <a:pt x="101346" y="141278"/>
                  </a:lnTo>
                  <a:close/>
                  <a:moveTo>
                    <a:pt x="114478" y="141278"/>
                  </a:moveTo>
                  <a:lnTo>
                    <a:pt x="114478" y="147362"/>
                  </a:lnTo>
                  <a:lnTo>
                    <a:pt x="108091" y="147362"/>
                  </a:lnTo>
                  <a:lnTo>
                    <a:pt x="108091" y="141278"/>
                  </a:lnTo>
                  <a:close/>
                  <a:moveTo>
                    <a:pt x="121223" y="141278"/>
                  </a:moveTo>
                  <a:lnTo>
                    <a:pt x="121223" y="147362"/>
                  </a:lnTo>
                  <a:lnTo>
                    <a:pt x="114817" y="147362"/>
                  </a:lnTo>
                  <a:lnTo>
                    <a:pt x="114817" y="141278"/>
                  </a:lnTo>
                  <a:close/>
                  <a:moveTo>
                    <a:pt x="127950" y="141278"/>
                  </a:moveTo>
                  <a:lnTo>
                    <a:pt x="127950" y="147362"/>
                  </a:lnTo>
                  <a:lnTo>
                    <a:pt x="121562" y="147362"/>
                  </a:lnTo>
                  <a:lnTo>
                    <a:pt x="121562" y="141278"/>
                  </a:lnTo>
                  <a:close/>
                  <a:moveTo>
                    <a:pt x="134694" y="141278"/>
                  </a:moveTo>
                  <a:lnTo>
                    <a:pt x="134694" y="147362"/>
                  </a:lnTo>
                  <a:lnTo>
                    <a:pt x="128289" y="147362"/>
                  </a:lnTo>
                  <a:lnTo>
                    <a:pt x="128289" y="141278"/>
                  </a:lnTo>
                  <a:close/>
                  <a:moveTo>
                    <a:pt x="141421" y="141278"/>
                  </a:moveTo>
                  <a:lnTo>
                    <a:pt x="141421" y="147362"/>
                  </a:lnTo>
                  <a:lnTo>
                    <a:pt x="135033" y="147362"/>
                  </a:lnTo>
                  <a:lnTo>
                    <a:pt x="135033" y="141278"/>
                  </a:lnTo>
                  <a:close/>
                  <a:moveTo>
                    <a:pt x="148148" y="141278"/>
                  </a:moveTo>
                  <a:lnTo>
                    <a:pt x="148148" y="147362"/>
                  </a:lnTo>
                  <a:lnTo>
                    <a:pt x="141760" y="147362"/>
                  </a:lnTo>
                  <a:lnTo>
                    <a:pt x="141760" y="141278"/>
                  </a:lnTo>
                  <a:close/>
                  <a:moveTo>
                    <a:pt x="154892" y="141278"/>
                  </a:moveTo>
                  <a:lnTo>
                    <a:pt x="154892" y="147362"/>
                  </a:lnTo>
                  <a:lnTo>
                    <a:pt x="148487" y="147362"/>
                  </a:lnTo>
                  <a:lnTo>
                    <a:pt x="148487" y="141278"/>
                  </a:lnTo>
                  <a:close/>
                  <a:moveTo>
                    <a:pt x="161619" y="141278"/>
                  </a:moveTo>
                  <a:lnTo>
                    <a:pt x="161619" y="147362"/>
                  </a:lnTo>
                  <a:lnTo>
                    <a:pt x="155231" y="147362"/>
                  </a:lnTo>
                  <a:lnTo>
                    <a:pt x="155231" y="141278"/>
                  </a:lnTo>
                  <a:close/>
                  <a:moveTo>
                    <a:pt x="168363" y="141278"/>
                  </a:moveTo>
                  <a:lnTo>
                    <a:pt x="168363" y="147362"/>
                  </a:lnTo>
                  <a:lnTo>
                    <a:pt x="161958" y="147362"/>
                  </a:lnTo>
                  <a:lnTo>
                    <a:pt x="161958" y="141278"/>
                  </a:lnTo>
                  <a:close/>
                  <a:moveTo>
                    <a:pt x="175090" y="141278"/>
                  </a:moveTo>
                  <a:lnTo>
                    <a:pt x="175090" y="147362"/>
                  </a:lnTo>
                  <a:lnTo>
                    <a:pt x="168702" y="147362"/>
                  </a:lnTo>
                  <a:lnTo>
                    <a:pt x="168702" y="141278"/>
                  </a:lnTo>
                  <a:close/>
                  <a:moveTo>
                    <a:pt x="181834" y="141278"/>
                  </a:moveTo>
                  <a:lnTo>
                    <a:pt x="181834" y="147362"/>
                  </a:lnTo>
                  <a:lnTo>
                    <a:pt x="175429" y="147362"/>
                  </a:lnTo>
                  <a:lnTo>
                    <a:pt x="175429" y="141278"/>
                  </a:lnTo>
                  <a:close/>
                  <a:moveTo>
                    <a:pt x="188561" y="141278"/>
                  </a:moveTo>
                  <a:lnTo>
                    <a:pt x="188561" y="147362"/>
                  </a:lnTo>
                  <a:lnTo>
                    <a:pt x="182173" y="147362"/>
                  </a:lnTo>
                  <a:lnTo>
                    <a:pt x="182173" y="141278"/>
                  </a:lnTo>
                  <a:close/>
                  <a:moveTo>
                    <a:pt x="195288" y="141278"/>
                  </a:moveTo>
                  <a:lnTo>
                    <a:pt x="195288" y="147362"/>
                  </a:lnTo>
                  <a:lnTo>
                    <a:pt x="188900" y="147362"/>
                  </a:lnTo>
                  <a:lnTo>
                    <a:pt x="188900" y="141278"/>
                  </a:lnTo>
                  <a:close/>
                  <a:moveTo>
                    <a:pt x="202032" y="141278"/>
                  </a:moveTo>
                  <a:lnTo>
                    <a:pt x="202032" y="147362"/>
                  </a:lnTo>
                  <a:lnTo>
                    <a:pt x="195627" y="147362"/>
                  </a:lnTo>
                  <a:lnTo>
                    <a:pt x="195627" y="141278"/>
                  </a:lnTo>
                  <a:close/>
                  <a:moveTo>
                    <a:pt x="208759" y="141278"/>
                  </a:moveTo>
                  <a:lnTo>
                    <a:pt x="208759" y="147362"/>
                  </a:lnTo>
                  <a:lnTo>
                    <a:pt x="202371" y="147362"/>
                  </a:lnTo>
                  <a:lnTo>
                    <a:pt x="202371" y="141278"/>
                  </a:lnTo>
                  <a:close/>
                  <a:moveTo>
                    <a:pt x="215504" y="141278"/>
                  </a:moveTo>
                  <a:lnTo>
                    <a:pt x="215504" y="147362"/>
                  </a:lnTo>
                  <a:lnTo>
                    <a:pt x="209098" y="147362"/>
                  </a:lnTo>
                  <a:lnTo>
                    <a:pt x="209098" y="141278"/>
                  </a:lnTo>
                  <a:close/>
                  <a:moveTo>
                    <a:pt x="222230" y="141278"/>
                  </a:moveTo>
                  <a:lnTo>
                    <a:pt x="222230" y="147362"/>
                  </a:lnTo>
                  <a:lnTo>
                    <a:pt x="215843" y="147362"/>
                  </a:lnTo>
                  <a:lnTo>
                    <a:pt x="215843" y="141278"/>
                  </a:lnTo>
                  <a:close/>
                  <a:moveTo>
                    <a:pt x="228975" y="141278"/>
                  </a:moveTo>
                  <a:lnTo>
                    <a:pt x="228975" y="147362"/>
                  </a:lnTo>
                  <a:lnTo>
                    <a:pt x="222569" y="147362"/>
                  </a:lnTo>
                  <a:lnTo>
                    <a:pt x="222569" y="141278"/>
                  </a:lnTo>
                  <a:close/>
                  <a:moveTo>
                    <a:pt x="235701" y="141278"/>
                  </a:moveTo>
                  <a:lnTo>
                    <a:pt x="235701" y="147362"/>
                  </a:lnTo>
                  <a:lnTo>
                    <a:pt x="229296" y="147362"/>
                  </a:lnTo>
                  <a:lnTo>
                    <a:pt x="229296" y="141278"/>
                  </a:lnTo>
                  <a:close/>
                  <a:moveTo>
                    <a:pt x="242428" y="141278"/>
                  </a:moveTo>
                  <a:lnTo>
                    <a:pt x="242428" y="147362"/>
                  </a:lnTo>
                  <a:lnTo>
                    <a:pt x="236040" y="147362"/>
                  </a:lnTo>
                  <a:lnTo>
                    <a:pt x="236040" y="141278"/>
                  </a:lnTo>
                  <a:close/>
                  <a:moveTo>
                    <a:pt x="249173" y="141278"/>
                  </a:moveTo>
                  <a:lnTo>
                    <a:pt x="249173" y="147362"/>
                  </a:lnTo>
                  <a:lnTo>
                    <a:pt x="242767" y="147362"/>
                  </a:lnTo>
                  <a:lnTo>
                    <a:pt x="242767" y="141278"/>
                  </a:lnTo>
                  <a:close/>
                  <a:moveTo>
                    <a:pt x="255899" y="141278"/>
                  </a:moveTo>
                  <a:lnTo>
                    <a:pt x="255899" y="147362"/>
                  </a:lnTo>
                  <a:lnTo>
                    <a:pt x="249512" y="147362"/>
                  </a:lnTo>
                  <a:lnTo>
                    <a:pt x="249512" y="141278"/>
                  </a:lnTo>
                  <a:close/>
                  <a:moveTo>
                    <a:pt x="262644" y="141278"/>
                  </a:moveTo>
                  <a:lnTo>
                    <a:pt x="262644" y="147362"/>
                  </a:lnTo>
                  <a:lnTo>
                    <a:pt x="256238" y="147362"/>
                  </a:lnTo>
                  <a:lnTo>
                    <a:pt x="256238" y="141278"/>
                  </a:lnTo>
                  <a:close/>
                  <a:moveTo>
                    <a:pt x="269370" y="141278"/>
                  </a:moveTo>
                  <a:lnTo>
                    <a:pt x="269370" y="147362"/>
                  </a:lnTo>
                  <a:lnTo>
                    <a:pt x="262983" y="147362"/>
                  </a:lnTo>
                  <a:lnTo>
                    <a:pt x="262983" y="141278"/>
                  </a:lnTo>
                  <a:close/>
                  <a:moveTo>
                    <a:pt x="276115" y="141278"/>
                  </a:moveTo>
                  <a:lnTo>
                    <a:pt x="276115" y="147362"/>
                  </a:lnTo>
                  <a:lnTo>
                    <a:pt x="269709" y="147362"/>
                  </a:lnTo>
                  <a:lnTo>
                    <a:pt x="269709" y="141278"/>
                  </a:lnTo>
                  <a:close/>
                  <a:moveTo>
                    <a:pt x="282842" y="141278"/>
                  </a:moveTo>
                  <a:lnTo>
                    <a:pt x="282842" y="147362"/>
                  </a:lnTo>
                  <a:lnTo>
                    <a:pt x="276436" y="147362"/>
                  </a:lnTo>
                  <a:lnTo>
                    <a:pt x="276436" y="141278"/>
                  </a:lnTo>
                  <a:close/>
                  <a:moveTo>
                    <a:pt x="6745" y="147683"/>
                  </a:moveTo>
                  <a:lnTo>
                    <a:pt x="6745" y="153768"/>
                  </a:lnTo>
                  <a:lnTo>
                    <a:pt x="339" y="153768"/>
                  </a:lnTo>
                  <a:lnTo>
                    <a:pt x="339" y="147683"/>
                  </a:lnTo>
                  <a:close/>
                  <a:moveTo>
                    <a:pt x="13471" y="147683"/>
                  </a:moveTo>
                  <a:lnTo>
                    <a:pt x="13471" y="153768"/>
                  </a:lnTo>
                  <a:lnTo>
                    <a:pt x="7066" y="153768"/>
                  </a:lnTo>
                  <a:lnTo>
                    <a:pt x="7066" y="147683"/>
                  </a:lnTo>
                  <a:close/>
                  <a:moveTo>
                    <a:pt x="20198" y="147683"/>
                  </a:moveTo>
                  <a:lnTo>
                    <a:pt x="20198" y="153768"/>
                  </a:lnTo>
                  <a:lnTo>
                    <a:pt x="13810" y="153768"/>
                  </a:lnTo>
                  <a:lnTo>
                    <a:pt x="13810" y="147683"/>
                  </a:lnTo>
                  <a:close/>
                  <a:moveTo>
                    <a:pt x="26942" y="147683"/>
                  </a:moveTo>
                  <a:lnTo>
                    <a:pt x="26942" y="153768"/>
                  </a:lnTo>
                  <a:lnTo>
                    <a:pt x="20537" y="153768"/>
                  </a:lnTo>
                  <a:lnTo>
                    <a:pt x="20537" y="147683"/>
                  </a:lnTo>
                  <a:close/>
                  <a:moveTo>
                    <a:pt x="33669" y="147683"/>
                  </a:moveTo>
                  <a:lnTo>
                    <a:pt x="33669" y="153768"/>
                  </a:lnTo>
                  <a:lnTo>
                    <a:pt x="27281" y="153768"/>
                  </a:lnTo>
                  <a:lnTo>
                    <a:pt x="27281" y="147683"/>
                  </a:lnTo>
                  <a:close/>
                  <a:moveTo>
                    <a:pt x="40414" y="147683"/>
                  </a:moveTo>
                  <a:lnTo>
                    <a:pt x="40414" y="153768"/>
                  </a:lnTo>
                  <a:lnTo>
                    <a:pt x="34008" y="153768"/>
                  </a:lnTo>
                  <a:lnTo>
                    <a:pt x="34008" y="147683"/>
                  </a:lnTo>
                  <a:close/>
                  <a:moveTo>
                    <a:pt x="47140" y="147683"/>
                  </a:moveTo>
                  <a:lnTo>
                    <a:pt x="47140" y="153768"/>
                  </a:lnTo>
                  <a:lnTo>
                    <a:pt x="40753" y="153768"/>
                  </a:lnTo>
                  <a:lnTo>
                    <a:pt x="40753" y="147683"/>
                  </a:lnTo>
                  <a:close/>
                  <a:moveTo>
                    <a:pt x="53885" y="147683"/>
                  </a:moveTo>
                  <a:lnTo>
                    <a:pt x="53885" y="153768"/>
                  </a:lnTo>
                  <a:lnTo>
                    <a:pt x="47479" y="153768"/>
                  </a:lnTo>
                  <a:lnTo>
                    <a:pt x="47479" y="147683"/>
                  </a:lnTo>
                  <a:close/>
                  <a:moveTo>
                    <a:pt x="60611" y="147683"/>
                  </a:moveTo>
                  <a:lnTo>
                    <a:pt x="60611" y="153768"/>
                  </a:lnTo>
                  <a:lnTo>
                    <a:pt x="54206" y="153768"/>
                  </a:lnTo>
                  <a:lnTo>
                    <a:pt x="54206" y="147683"/>
                  </a:lnTo>
                  <a:close/>
                  <a:moveTo>
                    <a:pt x="67338" y="147683"/>
                  </a:moveTo>
                  <a:lnTo>
                    <a:pt x="67338" y="153768"/>
                  </a:lnTo>
                  <a:lnTo>
                    <a:pt x="60950" y="153768"/>
                  </a:lnTo>
                  <a:lnTo>
                    <a:pt x="60950" y="147683"/>
                  </a:lnTo>
                  <a:close/>
                  <a:moveTo>
                    <a:pt x="74083" y="147683"/>
                  </a:moveTo>
                  <a:lnTo>
                    <a:pt x="74083" y="153768"/>
                  </a:lnTo>
                  <a:lnTo>
                    <a:pt x="67677" y="153768"/>
                  </a:lnTo>
                  <a:lnTo>
                    <a:pt x="67677" y="147683"/>
                  </a:lnTo>
                  <a:close/>
                  <a:moveTo>
                    <a:pt x="80809" y="147683"/>
                  </a:moveTo>
                  <a:lnTo>
                    <a:pt x="80809" y="153768"/>
                  </a:lnTo>
                  <a:lnTo>
                    <a:pt x="74422" y="153768"/>
                  </a:lnTo>
                  <a:lnTo>
                    <a:pt x="74422" y="147683"/>
                  </a:lnTo>
                  <a:close/>
                  <a:moveTo>
                    <a:pt x="87554" y="147683"/>
                  </a:moveTo>
                  <a:lnTo>
                    <a:pt x="87554" y="153768"/>
                  </a:lnTo>
                  <a:lnTo>
                    <a:pt x="81148" y="153768"/>
                  </a:lnTo>
                  <a:lnTo>
                    <a:pt x="81148" y="147683"/>
                  </a:lnTo>
                  <a:close/>
                  <a:moveTo>
                    <a:pt x="94281" y="147683"/>
                  </a:moveTo>
                  <a:lnTo>
                    <a:pt x="94281" y="153768"/>
                  </a:lnTo>
                  <a:lnTo>
                    <a:pt x="87893" y="153768"/>
                  </a:lnTo>
                  <a:lnTo>
                    <a:pt x="87893" y="147683"/>
                  </a:lnTo>
                  <a:close/>
                  <a:moveTo>
                    <a:pt x="101007" y="147683"/>
                  </a:moveTo>
                  <a:lnTo>
                    <a:pt x="101007" y="153768"/>
                  </a:lnTo>
                  <a:lnTo>
                    <a:pt x="94620" y="153768"/>
                  </a:lnTo>
                  <a:lnTo>
                    <a:pt x="94620" y="147683"/>
                  </a:lnTo>
                  <a:close/>
                  <a:moveTo>
                    <a:pt x="107752" y="147683"/>
                  </a:moveTo>
                  <a:lnTo>
                    <a:pt x="107752" y="153768"/>
                  </a:lnTo>
                  <a:lnTo>
                    <a:pt x="101346" y="153768"/>
                  </a:lnTo>
                  <a:lnTo>
                    <a:pt x="101346" y="147683"/>
                  </a:lnTo>
                  <a:close/>
                  <a:moveTo>
                    <a:pt x="114478" y="147683"/>
                  </a:moveTo>
                  <a:lnTo>
                    <a:pt x="114478" y="153768"/>
                  </a:lnTo>
                  <a:lnTo>
                    <a:pt x="108091" y="153768"/>
                  </a:lnTo>
                  <a:lnTo>
                    <a:pt x="108091" y="147683"/>
                  </a:lnTo>
                  <a:close/>
                  <a:moveTo>
                    <a:pt x="121223" y="147683"/>
                  </a:moveTo>
                  <a:lnTo>
                    <a:pt x="121223" y="153768"/>
                  </a:lnTo>
                  <a:lnTo>
                    <a:pt x="114817" y="153768"/>
                  </a:lnTo>
                  <a:lnTo>
                    <a:pt x="114817" y="147683"/>
                  </a:lnTo>
                  <a:close/>
                  <a:moveTo>
                    <a:pt x="127950" y="147683"/>
                  </a:moveTo>
                  <a:lnTo>
                    <a:pt x="127950" y="153768"/>
                  </a:lnTo>
                  <a:lnTo>
                    <a:pt x="121562" y="153768"/>
                  </a:lnTo>
                  <a:lnTo>
                    <a:pt x="121562" y="147683"/>
                  </a:lnTo>
                  <a:close/>
                  <a:moveTo>
                    <a:pt x="134694" y="147683"/>
                  </a:moveTo>
                  <a:lnTo>
                    <a:pt x="134694" y="153768"/>
                  </a:lnTo>
                  <a:lnTo>
                    <a:pt x="128289" y="153768"/>
                  </a:lnTo>
                  <a:lnTo>
                    <a:pt x="128289" y="147683"/>
                  </a:lnTo>
                  <a:close/>
                  <a:moveTo>
                    <a:pt x="141421" y="147683"/>
                  </a:moveTo>
                  <a:lnTo>
                    <a:pt x="141421" y="153768"/>
                  </a:lnTo>
                  <a:lnTo>
                    <a:pt x="135033" y="153768"/>
                  </a:lnTo>
                  <a:lnTo>
                    <a:pt x="135033" y="147683"/>
                  </a:lnTo>
                  <a:close/>
                  <a:moveTo>
                    <a:pt x="148148" y="147683"/>
                  </a:moveTo>
                  <a:lnTo>
                    <a:pt x="148148" y="153768"/>
                  </a:lnTo>
                  <a:lnTo>
                    <a:pt x="141760" y="153768"/>
                  </a:lnTo>
                  <a:lnTo>
                    <a:pt x="141760" y="147683"/>
                  </a:lnTo>
                  <a:close/>
                  <a:moveTo>
                    <a:pt x="154892" y="147683"/>
                  </a:moveTo>
                  <a:lnTo>
                    <a:pt x="154892" y="153768"/>
                  </a:lnTo>
                  <a:lnTo>
                    <a:pt x="148487" y="153768"/>
                  </a:lnTo>
                  <a:lnTo>
                    <a:pt x="148487" y="147683"/>
                  </a:lnTo>
                  <a:close/>
                  <a:moveTo>
                    <a:pt x="161619" y="147683"/>
                  </a:moveTo>
                  <a:lnTo>
                    <a:pt x="161619" y="153768"/>
                  </a:lnTo>
                  <a:lnTo>
                    <a:pt x="155231" y="153768"/>
                  </a:lnTo>
                  <a:lnTo>
                    <a:pt x="155231" y="147683"/>
                  </a:lnTo>
                  <a:close/>
                  <a:moveTo>
                    <a:pt x="168363" y="147683"/>
                  </a:moveTo>
                  <a:lnTo>
                    <a:pt x="168363" y="153768"/>
                  </a:lnTo>
                  <a:lnTo>
                    <a:pt x="161958" y="153768"/>
                  </a:lnTo>
                  <a:lnTo>
                    <a:pt x="161958" y="147683"/>
                  </a:lnTo>
                  <a:close/>
                  <a:moveTo>
                    <a:pt x="175090" y="147683"/>
                  </a:moveTo>
                  <a:lnTo>
                    <a:pt x="175090" y="153768"/>
                  </a:lnTo>
                  <a:lnTo>
                    <a:pt x="168702" y="153768"/>
                  </a:lnTo>
                  <a:lnTo>
                    <a:pt x="168702" y="147683"/>
                  </a:lnTo>
                  <a:close/>
                  <a:moveTo>
                    <a:pt x="181834" y="147683"/>
                  </a:moveTo>
                  <a:lnTo>
                    <a:pt x="181834" y="153768"/>
                  </a:lnTo>
                  <a:lnTo>
                    <a:pt x="175429" y="153768"/>
                  </a:lnTo>
                  <a:lnTo>
                    <a:pt x="175429" y="147683"/>
                  </a:lnTo>
                  <a:close/>
                  <a:moveTo>
                    <a:pt x="188561" y="147683"/>
                  </a:moveTo>
                  <a:lnTo>
                    <a:pt x="188561" y="153768"/>
                  </a:lnTo>
                  <a:lnTo>
                    <a:pt x="182173" y="153768"/>
                  </a:lnTo>
                  <a:lnTo>
                    <a:pt x="182173" y="147683"/>
                  </a:lnTo>
                  <a:close/>
                  <a:moveTo>
                    <a:pt x="195288" y="147683"/>
                  </a:moveTo>
                  <a:lnTo>
                    <a:pt x="195288" y="153768"/>
                  </a:lnTo>
                  <a:lnTo>
                    <a:pt x="188900" y="153768"/>
                  </a:lnTo>
                  <a:lnTo>
                    <a:pt x="188900" y="147683"/>
                  </a:lnTo>
                  <a:close/>
                  <a:moveTo>
                    <a:pt x="202032" y="147683"/>
                  </a:moveTo>
                  <a:lnTo>
                    <a:pt x="202032" y="153768"/>
                  </a:lnTo>
                  <a:lnTo>
                    <a:pt x="195627" y="153768"/>
                  </a:lnTo>
                  <a:lnTo>
                    <a:pt x="195627" y="147683"/>
                  </a:lnTo>
                  <a:close/>
                  <a:moveTo>
                    <a:pt x="208759" y="147683"/>
                  </a:moveTo>
                  <a:lnTo>
                    <a:pt x="208759" y="153768"/>
                  </a:lnTo>
                  <a:lnTo>
                    <a:pt x="202371" y="153768"/>
                  </a:lnTo>
                  <a:lnTo>
                    <a:pt x="202371" y="147683"/>
                  </a:lnTo>
                  <a:close/>
                  <a:moveTo>
                    <a:pt x="215504" y="147683"/>
                  </a:moveTo>
                  <a:lnTo>
                    <a:pt x="215504" y="153768"/>
                  </a:lnTo>
                  <a:lnTo>
                    <a:pt x="209098" y="153768"/>
                  </a:lnTo>
                  <a:lnTo>
                    <a:pt x="209098" y="147683"/>
                  </a:lnTo>
                  <a:close/>
                  <a:moveTo>
                    <a:pt x="222230" y="147683"/>
                  </a:moveTo>
                  <a:lnTo>
                    <a:pt x="222230" y="153768"/>
                  </a:lnTo>
                  <a:lnTo>
                    <a:pt x="215843" y="153768"/>
                  </a:lnTo>
                  <a:lnTo>
                    <a:pt x="215843" y="147683"/>
                  </a:lnTo>
                  <a:close/>
                  <a:moveTo>
                    <a:pt x="228975" y="147683"/>
                  </a:moveTo>
                  <a:lnTo>
                    <a:pt x="228975" y="153768"/>
                  </a:lnTo>
                  <a:lnTo>
                    <a:pt x="222569" y="153768"/>
                  </a:lnTo>
                  <a:lnTo>
                    <a:pt x="222569" y="147683"/>
                  </a:lnTo>
                  <a:close/>
                  <a:moveTo>
                    <a:pt x="235701" y="147683"/>
                  </a:moveTo>
                  <a:lnTo>
                    <a:pt x="235701" y="153768"/>
                  </a:lnTo>
                  <a:lnTo>
                    <a:pt x="229296" y="153768"/>
                  </a:lnTo>
                  <a:lnTo>
                    <a:pt x="229296" y="147683"/>
                  </a:lnTo>
                  <a:close/>
                  <a:moveTo>
                    <a:pt x="242428" y="147683"/>
                  </a:moveTo>
                  <a:lnTo>
                    <a:pt x="242428" y="153768"/>
                  </a:lnTo>
                  <a:lnTo>
                    <a:pt x="236040" y="153768"/>
                  </a:lnTo>
                  <a:lnTo>
                    <a:pt x="236040" y="147683"/>
                  </a:lnTo>
                  <a:close/>
                  <a:moveTo>
                    <a:pt x="249173" y="147683"/>
                  </a:moveTo>
                  <a:lnTo>
                    <a:pt x="249173" y="153768"/>
                  </a:lnTo>
                  <a:lnTo>
                    <a:pt x="242767" y="153768"/>
                  </a:lnTo>
                  <a:lnTo>
                    <a:pt x="242767" y="147683"/>
                  </a:lnTo>
                  <a:close/>
                  <a:moveTo>
                    <a:pt x="255899" y="147683"/>
                  </a:moveTo>
                  <a:lnTo>
                    <a:pt x="255899" y="153768"/>
                  </a:lnTo>
                  <a:lnTo>
                    <a:pt x="249512" y="153768"/>
                  </a:lnTo>
                  <a:lnTo>
                    <a:pt x="249512" y="147683"/>
                  </a:lnTo>
                  <a:close/>
                  <a:moveTo>
                    <a:pt x="262644" y="147683"/>
                  </a:moveTo>
                  <a:lnTo>
                    <a:pt x="262644" y="153768"/>
                  </a:lnTo>
                  <a:lnTo>
                    <a:pt x="256238" y="153768"/>
                  </a:lnTo>
                  <a:lnTo>
                    <a:pt x="256238" y="147683"/>
                  </a:lnTo>
                  <a:close/>
                  <a:moveTo>
                    <a:pt x="269370" y="147683"/>
                  </a:moveTo>
                  <a:lnTo>
                    <a:pt x="269370" y="153768"/>
                  </a:lnTo>
                  <a:lnTo>
                    <a:pt x="262983" y="153768"/>
                  </a:lnTo>
                  <a:lnTo>
                    <a:pt x="262983" y="147683"/>
                  </a:lnTo>
                  <a:close/>
                  <a:moveTo>
                    <a:pt x="276115" y="147683"/>
                  </a:moveTo>
                  <a:lnTo>
                    <a:pt x="276115" y="153768"/>
                  </a:lnTo>
                  <a:lnTo>
                    <a:pt x="269709" y="153768"/>
                  </a:lnTo>
                  <a:lnTo>
                    <a:pt x="269709" y="147683"/>
                  </a:lnTo>
                  <a:close/>
                  <a:moveTo>
                    <a:pt x="282842" y="147683"/>
                  </a:moveTo>
                  <a:lnTo>
                    <a:pt x="282842" y="153768"/>
                  </a:lnTo>
                  <a:lnTo>
                    <a:pt x="276436" y="153768"/>
                  </a:lnTo>
                  <a:lnTo>
                    <a:pt x="276436" y="147683"/>
                  </a:lnTo>
                  <a:close/>
                  <a:moveTo>
                    <a:pt x="6745" y="154089"/>
                  </a:moveTo>
                  <a:lnTo>
                    <a:pt x="6745" y="160173"/>
                  </a:lnTo>
                  <a:lnTo>
                    <a:pt x="339" y="160173"/>
                  </a:lnTo>
                  <a:lnTo>
                    <a:pt x="339" y="154089"/>
                  </a:lnTo>
                  <a:close/>
                  <a:moveTo>
                    <a:pt x="13471" y="154089"/>
                  </a:moveTo>
                  <a:lnTo>
                    <a:pt x="13471" y="160173"/>
                  </a:lnTo>
                  <a:lnTo>
                    <a:pt x="7066" y="160173"/>
                  </a:lnTo>
                  <a:lnTo>
                    <a:pt x="7066" y="154089"/>
                  </a:lnTo>
                  <a:close/>
                  <a:moveTo>
                    <a:pt x="20198" y="154089"/>
                  </a:moveTo>
                  <a:lnTo>
                    <a:pt x="20198" y="160173"/>
                  </a:lnTo>
                  <a:lnTo>
                    <a:pt x="13810" y="160173"/>
                  </a:lnTo>
                  <a:lnTo>
                    <a:pt x="13810" y="154089"/>
                  </a:lnTo>
                  <a:close/>
                  <a:moveTo>
                    <a:pt x="26942" y="154089"/>
                  </a:moveTo>
                  <a:lnTo>
                    <a:pt x="26942" y="160173"/>
                  </a:lnTo>
                  <a:lnTo>
                    <a:pt x="20537" y="160173"/>
                  </a:lnTo>
                  <a:lnTo>
                    <a:pt x="20537" y="154089"/>
                  </a:lnTo>
                  <a:close/>
                  <a:moveTo>
                    <a:pt x="33669" y="154089"/>
                  </a:moveTo>
                  <a:lnTo>
                    <a:pt x="33669" y="160173"/>
                  </a:lnTo>
                  <a:lnTo>
                    <a:pt x="27281" y="160173"/>
                  </a:lnTo>
                  <a:lnTo>
                    <a:pt x="27281" y="154089"/>
                  </a:lnTo>
                  <a:close/>
                  <a:moveTo>
                    <a:pt x="40414" y="154089"/>
                  </a:moveTo>
                  <a:lnTo>
                    <a:pt x="40414" y="160173"/>
                  </a:lnTo>
                  <a:lnTo>
                    <a:pt x="34008" y="160173"/>
                  </a:lnTo>
                  <a:lnTo>
                    <a:pt x="34008" y="154089"/>
                  </a:lnTo>
                  <a:close/>
                  <a:moveTo>
                    <a:pt x="47140" y="154089"/>
                  </a:moveTo>
                  <a:lnTo>
                    <a:pt x="47140" y="160173"/>
                  </a:lnTo>
                  <a:lnTo>
                    <a:pt x="40753" y="160173"/>
                  </a:lnTo>
                  <a:lnTo>
                    <a:pt x="40753" y="154089"/>
                  </a:lnTo>
                  <a:close/>
                  <a:moveTo>
                    <a:pt x="53885" y="154089"/>
                  </a:moveTo>
                  <a:lnTo>
                    <a:pt x="53885" y="160173"/>
                  </a:lnTo>
                  <a:lnTo>
                    <a:pt x="47479" y="160173"/>
                  </a:lnTo>
                  <a:lnTo>
                    <a:pt x="47479" y="154089"/>
                  </a:lnTo>
                  <a:close/>
                  <a:moveTo>
                    <a:pt x="60611" y="154089"/>
                  </a:moveTo>
                  <a:lnTo>
                    <a:pt x="60611" y="160173"/>
                  </a:lnTo>
                  <a:lnTo>
                    <a:pt x="54206" y="160173"/>
                  </a:lnTo>
                  <a:lnTo>
                    <a:pt x="54206" y="154089"/>
                  </a:lnTo>
                  <a:close/>
                  <a:moveTo>
                    <a:pt x="67338" y="154089"/>
                  </a:moveTo>
                  <a:lnTo>
                    <a:pt x="67338" y="160173"/>
                  </a:lnTo>
                  <a:lnTo>
                    <a:pt x="60950" y="160173"/>
                  </a:lnTo>
                  <a:lnTo>
                    <a:pt x="60950" y="154089"/>
                  </a:lnTo>
                  <a:close/>
                  <a:moveTo>
                    <a:pt x="74083" y="154089"/>
                  </a:moveTo>
                  <a:lnTo>
                    <a:pt x="74083" y="160173"/>
                  </a:lnTo>
                  <a:lnTo>
                    <a:pt x="67677" y="160173"/>
                  </a:lnTo>
                  <a:lnTo>
                    <a:pt x="67677" y="154089"/>
                  </a:lnTo>
                  <a:close/>
                  <a:moveTo>
                    <a:pt x="80809" y="154089"/>
                  </a:moveTo>
                  <a:lnTo>
                    <a:pt x="80809" y="160173"/>
                  </a:lnTo>
                  <a:lnTo>
                    <a:pt x="74422" y="160173"/>
                  </a:lnTo>
                  <a:lnTo>
                    <a:pt x="74422" y="154089"/>
                  </a:lnTo>
                  <a:close/>
                  <a:moveTo>
                    <a:pt x="87554" y="154089"/>
                  </a:moveTo>
                  <a:lnTo>
                    <a:pt x="87554" y="160173"/>
                  </a:lnTo>
                  <a:lnTo>
                    <a:pt x="81148" y="160173"/>
                  </a:lnTo>
                  <a:lnTo>
                    <a:pt x="81148" y="154089"/>
                  </a:lnTo>
                  <a:close/>
                  <a:moveTo>
                    <a:pt x="94281" y="154089"/>
                  </a:moveTo>
                  <a:lnTo>
                    <a:pt x="94281" y="160173"/>
                  </a:lnTo>
                  <a:lnTo>
                    <a:pt x="87893" y="160173"/>
                  </a:lnTo>
                  <a:lnTo>
                    <a:pt x="87893" y="154089"/>
                  </a:lnTo>
                  <a:close/>
                  <a:moveTo>
                    <a:pt x="101007" y="154089"/>
                  </a:moveTo>
                  <a:lnTo>
                    <a:pt x="101007" y="160173"/>
                  </a:lnTo>
                  <a:lnTo>
                    <a:pt x="94620" y="160173"/>
                  </a:lnTo>
                  <a:lnTo>
                    <a:pt x="94620" y="154089"/>
                  </a:lnTo>
                  <a:close/>
                  <a:moveTo>
                    <a:pt x="107752" y="154089"/>
                  </a:moveTo>
                  <a:lnTo>
                    <a:pt x="107752" y="160173"/>
                  </a:lnTo>
                  <a:lnTo>
                    <a:pt x="101346" y="160173"/>
                  </a:lnTo>
                  <a:lnTo>
                    <a:pt x="101346" y="154089"/>
                  </a:lnTo>
                  <a:close/>
                  <a:moveTo>
                    <a:pt x="114478" y="154089"/>
                  </a:moveTo>
                  <a:lnTo>
                    <a:pt x="114478" y="160173"/>
                  </a:lnTo>
                  <a:lnTo>
                    <a:pt x="108091" y="160173"/>
                  </a:lnTo>
                  <a:lnTo>
                    <a:pt x="108091" y="154089"/>
                  </a:lnTo>
                  <a:close/>
                  <a:moveTo>
                    <a:pt x="121223" y="154089"/>
                  </a:moveTo>
                  <a:lnTo>
                    <a:pt x="121223" y="160173"/>
                  </a:lnTo>
                  <a:lnTo>
                    <a:pt x="114817" y="160173"/>
                  </a:lnTo>
                  <a:lnTo>
                    <a:pt x="114817" y="154089"/>
                  </a:lnTo>
                  <a:close/>
                  <a:moveTo>
                    <a:pt x="127950" y="154089"/>
                  </a:moveTo>
                  <a:lnTo>
                    <a:pt x="127950" y="160173"/>
                  </a:lnTo>
                  <a:lnTo>
                    <a:pt x="121562" y="160173"/>
                  </a:lnTo>
                  <a:lnTo>
                    <a:pt x="121562" y="154089"/>
                  </a:lnTo>
                  <a:close/>
                  <a:moveTo>
                    <a:pt x="134694" y="154089"/>
                  </a:moveTo>
                  <a:lnTo>
                    <a:pt x="134694" y="160173"/>
                  </a:lnTo>
                  <a:lnTo>
                    <a:pt x="128289" y="160173"/>
                  </a:lnTo>
                  <a:lnTo>
                    <a:pt x="128289" y="154089"/>
                  </a:lnTo>
                  <a:close/>
                  <a:moveTo>
                    <a:pt x="141421" y="154089"/>
                  </a:moveTo>
                  <a:lnTo>
                    <a:pt x="141421" y="160173"/>
                  </a:lnTo>
                  <a:lnTo>
                    <a:pt x="135033" y="160173"/>
                  </a:lnTo>
                  <a:lnTo>
                    <a:pt x="135033" y="154089"/>
                  </a:lnTo>
                  <a:close/>
                  <a:moveTo>
                    <a:pt x="148148" y="154089"/>
                  </a:moveTo>
                  <a:lnTo>
                    <a:pt x="148148" y="160173"/>
                  </a:lnTo>
                  <a:lnTo>
                    <a:pt x="141760" y="160173"/>
                  </a:lnTo>
                  <a:lnTo>
                    <a:pt x="141760" y="154089"/>
                  </a:lnTo>
                  <a:close/>
                  <a:moveTo>
                    <a:pt x="154892" y="154089"/>
                  </a:moveTo>
                  <a:lnTo>
                    <a:pt x="154892" y="160173"/>
                  </a:lnTo>
                  <a:lnTo>
                    <a:pt x="148487" y="160173"/>
                  </a:lnTo>
                  <a:lnTo>
                    <a:pt x="148487" y="154089"/>
                  </a:lnTo>
                  <a:close/>
                  <a:moveTo>
                    <a:pt x="161619" y="154089"/>
                  </a:moveTo>
                  <a:lnTo>
                    <a:pt x="161619" y="160173"/>
                  </a:lnTo>
                  <a:lnTo>
                    <a:pt x="155231" y="160173"/>
                  </a:lnTo>
                  <a:lnTo>
                    <a:pt x="155231" y="154089"/>
                  </a:lnTo>
                  <a:close/>
                  <a:moveTo>
                    <a:pt x="168363" y="154089"/>
                  </a:moveTo>
                  <a:lnTo>
                    <a:pt x="168363" y="160173"/>
                  </a:lnTo>
                  <a:lnTo>
                    <a:pt x="161958" y="160173"/>
                  </a:lnTo>
                  <a:lnTo>
                    <a:pt x="161958" y="154089"/>
                  </a:lnTo>
                  <a:close/>
                  <a:moveTo>
                    <a:pt x="175090" y="154089"/>
                  </a:moveTo>
                  <a:lnTo>
                    <a:pt x="175090" y="160173"/>
                  </a:lnTo>
                  <a:lnTo>
                    <a:pt x="168702" y="160173"/>
                  </a:lnTo>
                  <a:lnTo>
                    <a:pt x="168702" y="154089"/>
                  </a:lnTo>
                  <a:close/>
                  <a:moveTo>
                    <a:pt x="181834" y="154089"/>
                  </a:moveTo>
                  <a:lnTo>
                    <a:pt x="181834" y="160173"/>
                  </a:lnTo>
                  <a:lnTo>
                    <a:pt x="175429" y="160173"/>
                  </a:lnTo>
                  <a:lnTo>
                    <a:pt x="175429" y="154089"/>
                  </a:lnTo>
                  <a:close/>
                  <a:moveTo>
                    <a:pt x="188561" y="154089"/>
                  </a:moveTo>
                  <a:lnTo>
                    <a:pt x="188561" y="160173"/>
                  </a:lnTo>
                  <a:lnTo>
                    <a:pt x="182173" y="160173"/>
                  </a:lnTo>
                  <a:lnTo>
                    <a:pt x="182173" y="154089"/>
                  </a:lnTo>
                  <a:close/>
                  <a:moveTo>
                    <a:pt x="195288" y="154089"/>
                  </a:moveTo>
                  <a:lnTo>
                    <a:pt x="195288" y="160173"/>
                  </a:lnTo>
                  <a:lnTo>
                    <a:pt x="188900" y="160173"/>
                  </a:lnTo>
                  <a:lnTo>
                    <a:pt x="188900" y="154089"/>
                  </a:lnTo>
                  <a:close/>
                  <a:moveTo>
                    <a:pt x="202032" y="154089"/>
                  </a:moveTo>
                  <a:lnTo>
                    <a:pt x="202032" y="160173"/>
                  </a:lnTo>
                  <a:lnTo>
                    <a:pt x="195627" y="160173"/>
                  </a:lnTo>
                  <a:lnTo>
                    <a:pt x="195627" y="154089"/>
                  </a:lnTo>
                  <a:close/>
                  <a:moveTo>
                    <a:pt x="208759" y="154089"/>
                  </a:moveTo>
                  <a:lnTo>
                    <a:pt x="208759" y="160173"/>
                  </a:lnTo>
                  <a:lnTo>
                    <a:pt x="202371" y="160173"/>
                  </a:lnTo>
                  <a:lnTo>
                    <a:pt x="202371" y="154089"/>
                  </a:lnTo>
                  <a:close/>
                  <a:moveTo>
                    <a:pt x="215504" y="154089"/>
                  </a:moveTo>
                  <a:lnTo>
                    <a:pt x="215504" y="160173"/>
                  </a:lnTo>
                  <a:lnTo>
                    <a:pt x="209098" y="160173"/>
                  </a:lnTo>
                  <a:lnTo>
                    <a:pt x="209098" y="154089"/>
                  </a:lnTo>
                  <a:close/>
                  <a:moveTo>
                    <a:pt x="222230" y="154089"/>
                  </a:moveTo>
                  <a:lnTo>
                    <a:pt x="222230" y="160173"/>
                  </a:lnTo>
                  <a:lnTo>
                    <a:pt x="215843" y="160173"/>
                  </a:lnTo>
                  <a:lnTo>
                    <a:pt x="215843" y="154089"/>
                  </a:lnTo>
                  <a:close/>
                  <a:moveTo>
                    <a:pt x="228975" y="154089"/>
                  </a:moveTo>
                  <a:lnTo>
                    <a:pt x="228975" y="160173"/>
                  </a:lnTo>
                  <a:lnTo>
                    <a:pt x="222569" y="160173"/>
                  </a:lnTo>
                  <a:lnTo>
                    <a:pt x="222569" y="154089"/>
                  </a:lnTo>
                  <a:close/>
                  <a:moveTo>
                    <a:pt x="235701" y="154089"/>
                  </a:moveTo>
                  <a:lnTo>
                    <a:pt x="235701" y="160173"/>
                  </a:lnTo>
                  <a:lnTo>
                    <a:pt x="229296" y="160173"/>
                  </a:lnTo>
                  <a:lnTo>
                    <a:pt x="229296" y="154089"/>
                  </a:lnTo>
                  <a:close/>
                  <a:moveTo>
                    <a:pt x="242428" y="154089"/>
                  </a:moveTo>
                  <a:lnTo>
                    <a:pt x="242428" y="160173"/>
                  </a:lnTo>
                  <a:lnTo>
                    <a:pt x="236040" y="160173"/>
                  </a:lnTo>
                  <a:lnTo>
                    <a:pt x="236040" y="154089"/>
                  </a:lnTo>
                  <a:close/>
                  <a:moveTo>
                    <a:pt x="249173" y="154089"/>
                  </a:moveTo>
                  <a:lnTo>
                    <a:pt x="249173" y="160173"/>
                  </a:lnTo>
                  <a:lnTo>
                    <a:pt x="242767" y="160173"/>
                  </a:lnTo>
                  <a:lnTo>
                    <a:pt x="242767" y="154089"/>
                  </a:lnTo>
                  <a:close/>
                  <a:moveTo>
                    <a:pt x="255899" y="154089"/>
                  </a:moveTo>
                  <a:lnTo>
                    <a:pt x="255899" y="160173"/>
                  </a:lnTo>
                  <a:lnTo>
                    <a:pt x="249512" y="160173"/>
                  </a:lnTo>
                  <a:lnTo>
                    <a:pt x="249512" y="154089"/>
                  </a:lnTo>
                  <a:close/>
                  <a:moveTo>
                    <a:pt x="262644" y="154089"/>
                  </a:moveTo>
                  <a:lnTo>
                    <a:pt x="262644" y="160173"/>
                  </a:lnTo>
                  <a:lnTo>
                    <a:pt x="256238" y="160173"/>
                  </a:lnTo>
                  <a:lnTo>
                    <a:pt x="256238" y="154089"/>
                  </a:lnTo>
                  <a:close/>
                  <a:moveTo>
                    <a:pt x="269370" y="154089"/>
                  </a:moveTo>
                  <a:lnTo>
                    <a:pt x="269370" y="160173"/>
                  </a:lnTo>
                  <a:lnTo>
                    <a:pt x="262983" y="160173"/>
                  </a:lnTo>
                  <a:lnTo>
                    <a:pt x="262983" y="154089"/>
                  </a:lnTo>
                  <a:close/>
                  <a:moveTo>
                    <a:pt x="276115" y="154089"/>
                  </a:moveTo>
                  <a:lnTo>
                    <a:pt x="276115" y="160173"/>
                  </a:lnTo>
                  <a:lnTo>
                    <a:pt x="269709" y="160173"/>
                  </a:lnTo>
                  <a:lnTo>
                    <a:pt x="269709" y="154089"/>
                  </a:lnTo>
                  <a:close/>
                  <a:moveTo>
                    <a:pt x="282842" y="154089"/>
                  </a:moveTo>
                  <a:lnTo>
                    <a:pt x="282842" y="160173"/>
                  </a:lnTo>
                  <a:lnTo>
                    <a:pt x="276436" y="160173"/>
                  </a:lnTo>
                  <a:lnTo>
                    <a:pt x="276436" y="154089"/>
                  </a:lnTo>
                  <a:close/>
                  <a:moveTo>
                    <a:pt x="178" y="0"/>
                  </a:moveTo>
                  <a:lnTo>
                    <a:pt x="178" y="161"/>
                  </a:lnTo>
                  <a:lnTo>
                    <a:pt x="0" y="161"/>
                  </a:lnTo>
                  <a:lnTo>
                    <a:pt x="0" y="160334"/>
                  </a:lnTo>
                  <a:lnTo>
                    <a:pt x="178" y="160334"/>
                  </a:lnTo>
                  <a:lnTo>
                    <a:pt x="178" y="160494"/>
                  </a:lnTo>
                  <a:lnTo>
                    <a:pt x="285482" y="160494"/>
                  </a:lnTo>
                  <a:lnTo>
                    <a:pt x="285482" y="160173"/>
                  </a:lnTo>
                  <a:lnTo>
                    <a:pt x="283181" y="160173"/>
                  </a:lnTo>
                  <a:lnTo>
                    <a:pt x="283181" y="154089"/>
                  </a:lnTo>
                  <a:lnTo>
                    <a:pt x="285482" y="154089"/>
                  </a:lnTo>
                  <a:lnTo>
                    <a:pt x="285482" y="153768"/>
                  </a:lnTo>
                  <a:lnTo>
                    <a:pt x="283181" y="153768"/>
                  </a:lnTo>
                  <a:lnTo>
                    <a:pt x="283181" y="147683"/>
                  </a:lnTo>
                  <a:lnTo>
                    <a:pt x="285482" y="147683"/>
                  </a:lnTo>
                  <a:lnTo>
                    <a:pt x="285482" y="147362"/>
                  </a:lnTo>
                  <a:lnTo>
                    <a:pt x="283181" y="147362"/>
                  </a:lnTo>
                  <a:lnTo>
                    <a:pt x="283181" y="141278"/>
                  </a:lnTo>
                  <a:lnTo>
                    <a:pt x="285482" y="141278"/>
                  </a:lnTo>
                  <a:lnTo>
                    <a:pt x="285482" y="140957"/>
                  </a:lnTo>
                  <a:lnTo>
                    <a:pt x="283181" y="140957"/>
                  </a:lnTo>
                  <a:lnTo>
                    <a:pt x="283181" y="134872"/>
                  </a:lnTo>
                  <a:lnTo>
                    <a:pt x="285482" y="134872"/>
                  </a:lnTo>
                  <a:lnTo>
                    <a:pt x="285482" y="134551"/>
                  </a:lnTo>
                  <a:lnTo>
                    <a:pt x="283181" y="134551"/>
                  </a:lnTo>
                  <a:lnTo>
                    <a:pt x="283181" y="128467"/>
                  </a:lnTo>
                  <a:lnTo>
                    <a:pt x="285482" y="128467"/>
                  </a:lnTo>
                  <a:lnTo>
                    <a:pt x="285482" y="128146"/>
                  </a:lnTo>
                  <a:lnTo>
                    <a:pt x="283181" y="128146"/>
                  </a:lnTo>
                  <a:lnTo>
                    <a:pt x="283181" y="122061"/>
                  </a:lnTo>
                  <a:lnTo>
                    <a:pt x="285482" y="122061"/>
                  </a:lnTo>
                  <a:lnTo>
                    <a:pt x="285482" y="121740"/>
                  </a:lnTo>
                  <a:lnTo>
                    <a:pt x="283181" y="121740"/>
                  </a:lnTo>
                  <a:lnTo>
                    <a:pt x="283181" y="115656"/>
                  </a:lnTo>
                  <a:lnTo>
                    <a:pt x="285482" y="115656"/>
                  </a:lnTo>
                  <a:lnTo>
                    <a:pt x="285482" y="115335"/>
                  </a:lnTo>
                  <a:lnTo>
                    <a:pt x="283181" y="115335"/>
                  </a:lnTo>
                  <a:lnTo>
                    <a:pt x="283181" y="109250"/>
                  </a:lnTo>
                  <a:lnTo>
                    <a:pt x="285482" y="109250"/>
                  </a:lnTo>
                  <a:lnTo>
                    <a:pt x="285482" y="108929"/>
                  </a:lnTo>
                  <a:lnTo>
                    <a:pt x="283181" y="108929"/>
                  </a:lnTo>
                  <a:lnTo>
                    <a:pt x="283181" y="102827"/>
                  </a:lnTo>
                  <a:lnTo>
                    <a:pt x="285482" y="102827"/>
                  </a:lnTo>
                  <a:lnTo>
                    <a:pt x="285482" y="102524"/>
                  </a:lnTo>
                  <a:lnTo>
                    <a:pt x="283181" y="102524"/>
                  </a:lnTo>
                  <a:lnTo>
                    <a:pt x="283181" y="96422"/>
                  </a:lnTo>
                  <a:lnTo>
                    <a:pt x="285482" y="96422"/>
                  </a:lnTo>
                  <a:lnTo>
                    <a:pt x="285482" y="96100"/>
                  </a:lnTo>
                  <a:lnTo>
                    <a:pt x="283181" y="96100"/>
                  </a:lnTo>
                  <a:lnTo>
                    <a:pt x="283181" y="90016"/>
                  </a:lnTo>
                  <a:lnTo>
                    <a:pt x="285482" y="90016"/>
                  </a:lnTo>
                  <a:lnTo>
                    <a:pt x="285482" y="89695"/>
                  </a:lnTo>
                  <a:lnTo>
                    <a:pt x="283181" y="89695"/>
                  </a:lnTo>
                  <a:lnTo>
                    <a:pt x="283181" y="83611"/>
                  </a:lnTo>
                  <a:lnTo>
                    <a:pt x="285482" y="83611"/>
                  </a:lnTo>
                  <a:lnTo>
                    <a:pt x="285482" y="83289"/>
                  </a:lnTo>
                  <a:lnTo>
                    <a:pt x="283181" y="83289"/>
                  </a:lnTo>
                  <a:lnTo>
                    <a:pt x="283181" y="77205"/>
                  </a:lnTo>
                  <a:lnTo>
                    <a:pt x="285482" y="77205"/>
                  </a:lnTo>
                  <a:lnTo>
                    <a:pt x="285482" y="76884"/>
                  </a:lnTo>
                  <a:lnTo>
                    <a:pt x="283181" y="76884"/>
                  </a:lnTo>
                  <a:lnTo>
                    <a:pt x="283181" y="70800"/>
                  </a:lnTo>
                  <a:lnTo>
                    <a:pt x="285482" y="70800"/>
                  </a:lnTo>
                  <a:lnTo>
                    <a:pt x="285482" y="70478"/>
                  </a:lnTo>
                  <a:lnTo>
                    <a:pt x="283181" y="70478"/>
                  </a:lnTo>
                  <a:lnTo>
                    <a:pt x="283181" y="64394"/>
                  </a:lnTo>
                  <a:lnTo>
                    <a:pt x="285482" y="64394"/>
                  </a:lnTo>
                  <a:lnTo>
                    <a:pt x="285482" y="64073"/>
                  </a:lnTo>
                  <a:lnTo>
                    <a:pt x="283181" y="64073"/>
                  </a:lnTo>
                  <a:lnTo>
                    <a:pt x="283181" y="57989"/>
                  </a:lnTo>
                  <a:lnTo>
                    <a:pt x="285482" y="57989"/>
                  </a:lnTo>
                  <a:lnTo>
                    <a:pt x="285482" y="57667"/>
                  </a:lnTo>
                  <a:lnTo>
                    <a:pt x="283181" y="57667"/>
                  </a:lnTo>
                  <a:lnTo>
                    <a:pt x="283181" y="51583"/>
                  </a:lnTo>
                  <a:lnTo>
                    <a:pt x="285482" y="51583"/>
                  </a:lnTo>
                  <a:lnTo>
                    <a:pt x="285482" y="51262"/>
                  </a:lnTo>
                  <a:lnTo>
                    <a:pt x="283181" y="51262"/>
                  </a:lnTo>
                  <a:lnTo>
                    <a:pt x="283181" y="45178"/>
                  </a:lnTo>
                  <a:lnTo>
                    <a:pt x="285482" y="45178"/>
                  </a:lnTo>
                  <a:lnTo>
                    <a:pt x="285482" y="44856"/>
                  </a:lnTo>
                  <a:lnTo>
                    <a:pt x="283181" y="44856"/>
                  </a:lnTo>
                  <a:lnTo>
                    <a:pt x="283181" y="38772"/>
                  </a:lnTo>
                  <a:lnTo>
                    <a:pt x="285482" y="38772"/>
                  </a:lnTo>
                  <a:lnTo>
                    <a:pt x="285482" y="38451"/>
                  </a:lnTo>
                  <a:lnTo>
                    <a:pt x="283181" y="38451"/>
                  </a:lnTo>
                  <a:lnTo>
                    <a:pt x="283181" y="32367"/>
                  </a:lnTo>
                  <a:lnTo>
                    <a:pt x="285482" y="32367"/>
                  </a:lnTo>
                  <a:lnTo>
                    <a:pt x="285482" y="32028"/>
                  </a:lnTo>
                  <a:lnTo>
                    <a:pt x="283181" y="32028"/>
                  </a:lnTo>
                  <a:lnTo>
                    <a:pt x="283181" y="25943"/>
                  </a:lnTo>
                  <a:lnTo>
                    <a:pt x="285482" y="25943"/>
                  </a:lnTo>
                  <a:lnTo>
                    <a:pt x="285482" y="25622"/>
                  </a:lnTo>
                  <a:lnTo>
                    <a:pt x="283181" y="25622"/>
                  </a:lnTo>
                  <a:lnTo>
                    <a:pt x="283181" y="19538"/>
                  </a:lnTo>
                  <a:lnTo>
                    <a:pt x="285482" y="19538"/>
                  </a:lnTo>
                  <a:lnTo>
                    <a:pt x="285482" y="19217"/>
                  </a:lnTo>
                  <a:lnTo>
                    <a:pt x="283181" y="19217"/>
                  </a:lnTo>
                  <a:lnTo>
                    <a:pt x="283181" y="13132"/>
                  </a:lnTo>
                  <a:lnTo>
                    <a:pt x="285482" y="13132"/>
                  </a:lnTo>
                  <a:lnTo>
                    <a:pt x="285482" y="12811"/>
                  </a:lnTo>
                  <a:lnTo>
                    <a:pt x="283181" y="12811"/>
                  </a:lnTo>
                  <a:lnTo>
                    <a:pt x="283181" y="6727"/>
                  </a:lnTo>
                  <a:lnTo>
                    <a:pt x="285482" y="6727"/>
                  </a:lnTo>
                  <a:lnTo>
                    <a:pt x="285482" y="6406"/>
                  </a:lnTo>
                  <a:lnTo>
                    <a:pt x="283181" y="6406"/>
                  </a:lnTo>
                  <a:lnTo>
                    <a:pt x="283181" y="321"/>
                  </a:lnTo>
                  <a:lnTo>
                    <a:pt x="285482" y="321"/>
                  </a:lnTo>
                  <a:lnTo>
                    <a:pt x="285482"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576225" y="847300"/>
              <a:ext cx="25" cy="4012375"/>
            </a:xfrm>
            <a:custGeom>
              <a:avLst/>
              <a:gdLst/>
              <a:ahLst/>
              <a:cxnLst/>
              <a:rect l="l" t="t" r="r" b="b"/>
              <a:pathLst>
                <a:path w="1" h="160495" extrusionOk="0">
                  <a:moveTo>
                    <a:pt x="1" y="0"/>
                  </a:moveTo>
                  <a:lnTo>
                    <a:pt x="1"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576225" y="847300"/>
              <a:ext cx="25" cy="4012375"/>
            </a:xfrm>
            <a:custGeom>
              <a:avLst/>
              <a:gdLst/>
              <a:ahLst/>
              <a:cxnLst/>
              <a:rect l="l" t="t" r="r" b="b"/>
              <a:pathLst>
                <a:path w="1" h="160495" fill="none" extrusionOk="0">
                  <a:moveTo>
                    <a:pt x="1" y="0"/>
                  </a:moveTo>
                  <a:lnTo>
                    <a:pt x="1"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529850" y="847300"/>
              <a:ext cx="25" cy="4012375"/>
            </a:xfrm>
            <a:custGeom>
              <a:avLst/>
              <a:gdLst/>
              <a:ahLst/>
              <a:cxnLst/>
              <a:rect l="l" t="t" r="r" b="b"/>
              <a:pathLst>
                <a:path w="1" h="160495" extrusionOk="0">
                  <a:moveTo>
                    <a:pt x="0" y="0"/>
                  </a:moveTo>
                  <a:lnTo>
                    <a:pt x="0" y="160495"/>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529850" y="847300"/>
              <a:ext cx="25" cy="4012375"/>
            </a:xfrm>
            <a:custGeom>
              <a:avLst/>
              <a:gdLst/>
              <a:ahLst/>
              <a:cxnLst/>
              <a:rect l="l" t="t" r="r" b="b"/>
              <a:pathLst>
                <a:path w="1" h="160495" fill="none" extrusionOk="0">
                  <a:moveTo>
                    <a:pt x="0" y="0"/>
                  </a:moveTo>
                  <a:lnTo>
                    <a:pt x="0" y="160495"/>
                  </a:lnTo>
                </a:path>
              </a:pathLst>
            </a:custGeom>
            <a:noFill/>
            <a:ln w="14725" cap="flat" cmpd="sng">
              <a:solidFill>
                <a:srgbClr val="FF84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323300" y="1768875"/>
              <a:ext cx="92375" cy="92350"/>
            </a:xfrm>
            <a:custGeom>
              <a:avLst/>
              <a:gdLst/>
              <a:ahLst/>
              <a:cxnLst/>
              <a:rect l="l" t="t" r="r" b="b"/>
              <a:pathLst>
                <a:path w="3695" h="3694" extrusionOk="0">
                  <a:moveTo>
                    <a:pt x="1857" y="0"/>
                  </a:moveTo>
                  <a:cubicBezTo>
                    <a:pt x="822" y="0"/>
                    <a:pt x="1" y="839"/>
                    <a:pt x="1" y="1856"/>
                  </a:cubicBezTo>
                  <a:cubicBezTo>
                    <a:pt x="1" y="2873"/>
                    <a:pt x="822" y="3694"/>
                    <a:pt x="1857" y="3694"/>
                  </a:cubicBezTo>
                  <a:cubicBezTo>
                    <a:pt x="2874" y="3694"/>
                    <a:pt x="3694" y="2873"/>
                    <a:pt x="3694" y="1856"/>
                  </a:cubicBezTo>
                  <a:cubicBezTo>
                    <a:pt x="3694" y="1374"/>
                    <a:pt x="3498" y="892"/>
                    <a:pt x="3159" y="553"/>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323300" y="1078350"/>
              <a:ext cx="92375" cy="92375"/>
            </a:xfrm>
            <a:custGeom>
              <a:avLst/>
              <a:gdLst/>
              <a:ahLst/>
              <a:cxnLst/>
              <a:rect l="l" t="t" r="r" b="b"/>
              <a:pathLst>
                <a:path w="3695" h="3695" extrusionOk="0">
                  <a:moveTo>
                    <a:pt x="1857" y="1"/>
                  </a:moveTo>
                  <a:cubicBezTo>
                    <a:pt x="822" y="1"/>
                    <a:pt x="1" y="821"/>
                    <a:pt x="1" y="1838"/>
                  </a:cubicBezTo>
                  <a:cubicBezTo>
                    <a:pt x="1" y="2856"/>
                    <a:pt x="822" y="3694"/>
                    <a:pt x="1857" y="3694"/>
                  </a:cubicBezTo>
                  <a:cubicBezTo>
                    <a:pt x="2874" y="3694"/>
                    <a:pt x="3694" y="2856"/>
                    <a:pt x="3694" y="1838"/>
                  </a:cubicBezTo>
                  <a:cubicBezTo>
                    <a:pt x="3694" y="1357"/>
                    <a:pt x="3498" y="893"/>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323300" y="4532250"/>
              <a:ext cx="92375" cy="92350"/>
            </a:xfrm>
            <a:custGeom>
              <a:avLst/>
              <a:gdLst/>
              <a:ahLst/>
              <a:cxnLst/>
              <a:rect l="l" t="t" r="r" b="b"/>
              <a:pathLst>
                <a:path w="3695" h="3694" extrusionOk="0">
                  <a:moveTo>
                    <a:pt x="1857" y="0"/>
                  </a:moveTo>
                  <a:cubicBezTo>
                    <a:pt x="822" y="0"/>
                    <a:pt x="1" y="821"/>
                    <a:pt x="1" y="1838"/>
                  </a:cubicBezTo>
                  <a:cubicBezTo>
                    <a:pt x="1" y="2873"/>
                    <a:pt x="822" y="3694"/>
                    <a:pt x="1857" y="3694"/>
                  </a:cubicBezTo>
                  <a:cubicBezTo>
                    <a:pt x="2874" y="3694"/>
                    <a:pt x="3694" y="2873"/>
                    <a:pt x="3694" y="1838"/>
                  </a:cubicBezTo>
                  <a:cubicBezTo>
                    <a:pt x="3694" y="1356"/>
                    <a:pt x="3498" y="892"/>
                    <a:pt x="3159" y="535"/>
                  </a:cubicBezTo>
                  <a:cubicBezTo>
                    <a:pt x="2802" y="196"/>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323300" y="3841275"/>
              <a:ext cx="92375" cy="92375"/>
            </a:xfrm>
            <a:custGeom>
              <a:avLst/>
              <a:gdLst/>
              <a:ahLst/>
              <a:cxnLst/>
              <a:rect l="l" t="t" r="r" b="b"/>
              <a:pathLst>
                <a:path w="3695" h="3695" extrusionOk="0">
                  <a:moveTo>
                    <a:pt x="1857" y="1"/>
                  </a:moveTo>
                  <a:cubicBezTo>
                    <a:pt x="822" y="1"/>
                    <a:pt x="1" y="840"/>
                    <a:pt x="1" y="1857"/>
                  </a:cubicBezTo>
                  <a:cubicBezTo>
                    <a:pt x="1" y="2874"/>
                    <a:pt x="822" y="3694"/>
                    <a:pt x="1857" y="3694"/>
                  </a:cubicBezTo>
                  <a:cubicBezTo>
                    <a:pt x="2874" y="3694"/>
                    <a:pt x="3694" y="2874"/>
                    <a:pt x="3694" y="1857"/>
                  </a:cubicBezTo>
                  <a:cubicBezTo>
                    <a:pt x="3694" y="1357"/>
                    <a:pt x="3498" y="893"/>
                    <a:pt x="3159" y="554"/>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323300" y="3150775"/>
              <a:ext cx="92375" cy="92350"/>
            </a:xfrm>
            <a:custGeom>
              <a:avLst/>
              <a:gdLst/>
              <a:ahLst/>
              <a:cxnLst/>
              <a:rect l="l" t="t" r="r" b="b"/>
              <a:pathLst>
                <a:path w="3695" h="3694" extrusionOk="0">
                  <a:moveTo>
                    <a:pt x="1857" y="1"/>
                  </a:moveTo>
                  <a:cubicBezTo>
                    <a:pt x="822" y="1"/>
                    <a:pt x="1" y="821"/>
                    <a:pt x="1" y="1838"/>
                  </a:cubicBezTo>
                  <a:cubicBezTo>
                    <a:pt x="1" y="2855"/>
                    <a:pt x="822" y="3694"/>
                    <a:pt x="1857" y="3694"/>
                  </a:cubicBezTo>
                  <a:cubicBezTo>
                    <a:pt x="2874" y="3694"/>
                    <a:pt x="3694" y="2855"/>
                    <a:pt x="3694" y="1838"/>
                  </a:cubicBezTo>
                  <a:cubicBezTo>
                    <a:pt x="3694" y="1357"/>
                    <a:pt x="3498" y="875"/>
                    <a:pt x="3159" y="536"/>
                  </a:cubicBezTo>
                  <a:cubicBezTo>
                    <a:pt x="2802" y="197"/>
                    <a:pt x="2338" y="1"/>
                    <a:pt x="1857"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323300" y="2459825"/>
              <a:ext cx="92375" cy="92350"/>
            </a:xfrm>
            <a:custGeom>
              <a:avLst/>
              <a:gdLst/>
              <a:ahLst/>
              <a:cxnLst/>
              <a:rect l="l" t="t" r="r" b="b"/>
              <a:pathLst>
                <a:path w="3695" h="3694" extrusionOk="0">
                  <a:moveTo>
                    <a:pt x="1857" y="0"/>
                  </a:moveTo>
                  <a:cubicBezTo>
                    <a:pt x="822" y="0"/>
                    <a:pt x="1" y="821"/>
                    <a:pt x="1" y="1856"/>
                  </a:cubicBezTo>
                  <a:cubicBezTo>
                    <a:pt x="1" y="2873"/>
                    <a:pt x="822" y="3694"/>
                    <a:pt x="1857" y="3694"/>
                  </a:cubicBezTo>
                  <a:cubicBezTo>
                    <a:pt x="2874" y="3694"/>
                    <a:pt x="3694" y="2873"/>
                    <a:pt x="3694" y="1856"/>
                  </a:cubicBezTo>
                  <a:cubicBezTo>
                    <a:pt x="3694" y="1356"/>
                    <a:pt x="3498" y="892"/>
                    <a:pt x="3159" y="536"/>
                  </a:cubicBezTo>
                  <a:cubicBezTo>
                    <a:pt x="2802" y="197"/>
                    <a:pt x="2338" y="0"/>
                    <a:pt x="1857"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a:off x="7375175" y="45291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a:off x="7375175" y="276715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a:off x="7375175" y="43689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a:off x="7375175" y="42088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a:off x="7375175" y="3248025"/>
              <a:ext cx="3150" cy="7600"/>
            </a:xfrm>
            <a:custGeom>
              <a:avLst/>
              <a:gdLst/>
              <a:ahLst/>
              <a:cxnLst/>
              <a:rect l="l" t="t" r="r" b="b"/>
              <a:pathLst>
                <a:path w="126" h="304" extrusionOk="0">
                  <a:moveTo>
                    <a:pt x="0" y="0"/>
                  </a:moveTo>
                  <a:lnTo>
                    <a:pt x="0" y="304"/>
                  </a:lnTo>
                  <a:lnTo>
                    <a:pt x="125" y="304"/>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a:off x="7375175" y="372842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a:off x="7375175" y="35683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a:off x="7375175" y="38885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a:off x="7375175" y="30874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a:off x="7375175" y="484940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a:off x="7375175" y="292730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a:off x="7375175" y="40487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a:off x="7375175" y="244687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a:off x="7375175" y="100520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a:off x="7375175" y="1645750"/>
              <a:ext cx="3150" cy="8500"/>
            </a:xfrm>
            <a:custGeom>
              <a:avLst/>
              <a:gdLst/>
              <a:ahLst/>
              <a:cxnLst/>
              <a:rect l="l" t="t" r="r" b="b"/>
              <a:pathLst>
                <a:path w="126" h="340" extrusionOk="0">
                  <a:moveTo>
                    <a:pt x="0" y="1"/>
                  </a:moveTo>
                  <a:lnTo>
                    <a:pt x="0" y="340"/>
                  </a:lnTo>
                  <a:lnTo>
                    <a:pt x="125" y="340"/>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a:off x="7375175" y="84507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a:off x="7375175" y="1806325"/>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a:off x="7375175" y="260702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0"/>
            <p:cNvSpPr/>
            <p:nvPr/>
          </p:nvSpPr>
          <p:spPr>
            <a:xfrm>
              <a:off x="7375175" y="1325475"/>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0"/>
            <p:cNvSpPr/>
            <p:nvPr/>
          </p:nvSpPr>
          <p:spPr>
            <a:xfrm>
              <a:off x="7375175" y="1485625"/>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0"/>
            <p:cNvSpPr/>
            <p:nvPr/>
          </p:nvSpPr>
          <p:spPr>
            <a:xfrm>
              <a:off x="7375175" y="2286750"/>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0"/>
            <p:cNvSpPr/>
            <p:nvPr/>
          </p:nvSpPr>
          <p:spPr>
            <a:xfrm>
              <a:off x="7375175" y="1165350"/>
              <a:ext cx="3150" cy="8050"/>
            </a:xfrm>
            <a:custGeom>
              <a:avLst/>
              <a:gdLst/>
              <a:ahLst/>
              <a:cxnLst/>
              <a:rect l="l" t="t" r="r" b="b"/>
              <a:pathLst>
                <a:path w="126" h="322" extrusionOk="0">
                  <a:moveTo>
                    <a:pt x="0" y="0"/>
                  </a:moveTo>
                  <a:lnTo>
                    <a:pt x="0" y="321"/>
                  </a:lnTo>
                  <a:lnTo>
                    <a:pt x="125" y="321"/>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7375175" y="4689250"/>
              <a:ext cx="3150" cy="8050"/>
            </a:xfrm>
            <a:custGeom>
              <a:avLst/>
              <a:gdLst/>
              <a:ahLst/>
              <a:cxnLst/>
              <a:rect l="l" t="t" r="r" b="b"/>
              <a:pathLst>
                <a:path w="126" h="322"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7375175" y="3408150"/>
              <a:ext cx="3150" cy="7625"/>
            </a:xfrm>
            <a:custGeom>
              <a:avLst/>
              <a:gdLst/>
              <a:ahLst/>
              <a:cxnLst/>
              <a:rect l="l" t="t" r="r" b="b"/>
              <a:pathLst>
                <a:path w="126" h="305" extrusionOk="0">
                  <a:moveTo>
                    <a:pt x="0" y="1"/>
                  </a:moveTo>
                  <a:lnTo>
                    <a:pt x="0" y="304"/>
                  </a:lnTo>
                  <a:lnTo>
                    <a:pt x="125" y="304"/>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7375175" y="1966475"/>
              <a:ext cx="3150" cy="8050"/>
            </a:xfrm>
            <a:custGeom>
              <a:avLst/>
              <a:gdLst/>
              <a:ahLst/>
              <a:cxnLst/>
              <a:rect l="l" t="t" r="r" b="b"/>
              <a:pathLst>
                <a:path w="126" h="322" extrusionOk="0">
                  <a:moveTo>
                    <a:pt x="0" y="0"/>
                  </a:moveTo>
                  <a:lnTo>
                    <a:pt x="0" y="322"/>
                  </a:lnTo>
                  <a:lnTo>
                    <a:pt x="125" y="322"/>
                  </a:lnTo>
                  <a:lnTo>
                    <a:pt x="125"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7375175" y="2126600"/>
              <a:ext cx="3150" cy="8075"/>
            </a:xfrm>
            <a:custGeom>
              <a:avLst/>
              <a:gdLst/>
              <a:ahLst/>
              <a:cxnLst/>
              <a:rect l="l" t="t" r="r" b="b"/>
              <a:pathLst>
                <a:path w="126" h="323" extrusionOk="0">
                  <a:moveTo>
                    <a:pt x="0" y="1"/>
                  </a:moveTo>
                  <a:lnTo>
                    <a:pt x="0" y="322"/>
                  </a:lnTo>
                  <a:lnTo>
                    <a:pt x="125" y="322"/>
                  </a:lnTo>
                  <a:lnTo>
                    <a:pt x="125" y="1"/>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10"/>
          <p:cNvGrpSpPr/>
          <p:nvPr/>
        </p:nvGrpSpPr>
        <p:grpSpPr>
          <a:xfrm>
            <a:off x="615560" y="324252"/>
            <a:ext cx="8363190" cy="4443748"/>
            <a:chOff x="615560" y="324252"/>
            <a:chExt cx="8363190" cy="4443748"/>
          </a:xfrm>
        </p:grpSpPr>
        <p:grpSp>
          <p:nvGrpSpPr>
            <p:cNvPr id="473" name="Google Shape;473;p10"/>
            <p:cNvGrpSpPr/>
            <p:nvPr/>
          </p:nvGrpSpPr>
          <p:grpSpPr>
            <a:xfrm>
              <a:off x="8874850" y="3912550"/>
              <a:ext cx="103900" cy="115875"/>
              <a:chOff x="1385075" y="3682325"/>
              <a:chExt cx="103900" cy="115875"/>
            </a:xfrm>
          </p:grpSpPr>
          <p:sp>
            <p:nvSpPr>
              <p:cNvPr id="474" name="Google Shape;474;p10"/>
              <p:cNvSpPr/>
              <p:nvPr/>
            </p:nvSpPr>
            <p:spPr>
              <a:xfrm>
                <a:off x="1399350" y="3682325"/>
                <a:ext cx="86200" cy="115875"/>
              </a:xfrm>
              <a:custGeom>
                <a:avLst/>
                <a:gdLst/>
                <a:ahLst/>
                <a:cxnLst/>
                <a:rect l="l" t="t" r="r" b="b"/>
                <a:pathLst>
                  <a:path w="3448" h="4635" fill="none" extrusionOk="0">
                    <a:moveTo>
                      <a:pt x="0" y="1"/>
                    </a:moveTo>
                    <a:cubicBezTo>
                      <a:pt x="1073" y="1599"/>
                      <a:pt x="2215" y="3128"/>
                      <a:pt x="3447" y="4634"/>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1385075" y="3685200"/>
                <a:ext cx="103900" cy="110725"/>
              </a:xfrm>
              <a:custGeom>
                <a:avLst/>
                <a:gdLst/>
                <a:ahLst/>
                <a:cxnLst/>
                <a:rect l="l" t="t" r="r" b="b"/>
                <a:pathLst>
                  <a:path w="4156" h="4429" fill="none" extrusionOk="0">
                    <a:moveTo>
                      <a:pt x="1" y="4428"/>
                    </a:moveTo>
                    <a:cubicBezTo>
                      <a:pt x="1644" y="2785"/>
                      <a:pt x="2534" y="1666"/>
                      <a:pt x="4155" y="0"/>
                    </a:cubicBezTo>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10"/>
            <p:cNvSpPr/>
            <p:nvPr/>
          </p:nvSpPr>
          <p:spPr>
            <a:xfrm>
              <a:off x="8533013" y="4632150"/>
              <a:ext cx="122125" cy="135850"/>
            </a:xfrm>
            <a:custGeom>
              <a:avLst/>
              <a:gdLst/>
              <a:ahLst/>
              <a:cxnLst/>
              <a:rect l="l" t="t" r="r" b="b"/>
              <a:pathLst>
                <a:path w="4885" h="5434" fill="none" extrusionOk="0">
                  <a:moveTo>
                    <a:pt x="274" y="3493"/>
                  </a:moveTo>
                  <a:cubicBezTo>
                    <a:pt x="411" y="4452"/>
                    <a:pt x="1370" y="5273"/>
                    <a:pt x="2351" y="5319"/>
                  </a:cubicBezTo>
                  <a:cubicBezTo>
                    <a:pt x="3903" y="5433"/>
                    <a:pt x="4702" y="4315"/>
                    <a:pt x="4816" y="3151"/>
                  </a:cubicBezTo>
                  <a:cubicBezTo>
                    <a:pt x="4885" y="2420"/>
                    <a:pt x="4519" y="1507"/>
                    <a:pt x="3903" y="1119"/>
                  </a:cubicBezTo>
                  <a:cubicBezTo>
                    <a:pt x="2191" y="1"/>
                    <a:pt x="0" y="1530"/>
                    <a:pt x="274" y="3493"/>
                  </a:cubicBezTo>
                  <a:close/>
                </a:path>
              </a:pathLst>
            </a:custGeom>
            <a:noFill/>
            <a:ln w="19050" cap="rnd" cmpd="sng">
              <a:solidFill>
                <a:srgbClr val="FA48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8783663" y="433650"/>
              <a:ext cx="195075" cy="211500"/>
            </a:xfrm>
            <a:custGeom>
              <a:avLst/>
              <a:gdLst/>
              <a:ahLst/>
              <a:cxnLst/>
              <a:rect l="l" t="t" r="r" b="b"/>
              <a:pathLst>
                <a:path w="7803" h="8460" extrusionOk="0">
                  <a:moveTo>
                    <a:pt x="5958" y="1015"/>
                  </a:moveTo>
                  <a:lnTo>
                    <a:pt x="5270" y="3433"/>
                  </a:lnTo>
                  <a:lnTo>
                    <a:pt x="3993" y="2794"/>
                  </a:lnTo>
                  <a:lnTo>
                    <a:pt x="5958" y="1015"/>
                  </a:lnTo>
                  <a:close/>
                  <a:moveTo>
                    <a:pt x="1414" y="2059"/>
                  </a:moveTo>
                  <a:lnTo>
                    <a:pt x="3117" y="2912"/>
                  </a:lnTo>
                  <a:lnTo>
                    <a:pt x="2229" y="3716"/>
                  </a:lnTo>
                  <a:lnTo>
                    <a:pt x="1414" y="2059"/>
                  </a:lnTo>
                  <a:close/>
                  <a:moveTo>
                    <a:pt x="5584" y="4146"/>
                  </a:moveTo>
                  <a:lnTo>
                    <a:pt x="6706" y="4710"/>
                  </a:lnTo>
                  <a:lnTo>
                    <a:pt x="5373" y="4888"/>
                  </a:lnTo>
                  <a:lnTo>
                    <a:pt x="5584" y="4146"/>
                  </a:lnTo>
                  <a:close/>
                  <a:moveTo>
                    <a:pt x="3595" y="3151"/>
                  </a:moveTo>
                  <a:lnTo>
                    <a:pt x="5130" y="3919"/>
                  </a:lnTo>
                  <a:lnTo>
                    <a:pt x="4834" y="4958"/>
                  </a:lnTo>
                  <a:lnTo>
                    <a:pt x="2964" y="5208"/>
                  </a:lnTo>
                  <a:lnTo>
                    <a:pt x="2457" y="4179"/>
                  </a:lnTo>
                  <a:lnTo>
                    <a:pt x="3595" y="3151"/>
                  </a:lnTo>
                  <a:close/>
                  <a:moveTo>
                    <a:pt x="2074" y="4528"/>
                  </a:moveTo>
                  <a:lnTo>
                    <a:pt x="2445" y="5280"/>
                  </a:lnTo>
                  <a:lnTo>
                    <a:pt x="1034" y="5469"/>
                  </a:lnTo>
                  <a:lnTo>
                    <a:pt x="2074" y="4528"/>
                  </a:lnTo>
                  <a:close/>
                  <a:moveTo>
                    <a:pt x="4686" y="5480"/>
                  </a:moveTo>
                  <a:lnTo>
                    <a:pt x="4104" y="7522"/>
                  </a:lnTo>
                  <a:lnTo>
                    <a:pt x="3197" y="5680"/>
                  </a:lnTo>
                  <a:lnTo>
                    <a:pt x="4686" y="5480"/>
                  </a:lnTo>
                  <a:close/>
                  <a:moveTo>
                    <a:pt x="6436" y="1"/>
                  </a:moveTo>
                  <a:cubicBezTo>
                    <a:pt x="6376" y="1"/>
                    <a:pt x="6316" y="23"/>
                    <a:pt x="6269" y="65"/>
                  </a:cubicBezTo>
                  <a:lnTo>
                    <a:pt x="3515" y="2555"/>
                  </a:lnTo>
                  <a:lnTo>
                    <a:pt x="975" y="1283"/>
                  </a:lnTo>
                  <a:cubicBezTo>
                    <a:pt x="940" y="1266"/>
                    <a:pt x="901" y="1257"/>
                    <a:pt x="863" y="1257"/>
                  </a:cubicBezTo>
                  <a:cubicBezTo>
                    <a:pt x="799" y="1257"/>
                    <a:pt x="736" y="1282"/>
                    <a:pt x="688" y="1329"/>
                  </a:cubicBezTo>
                  <a:cubicBezTo>
                    <a:pt x="613" y="1405"/>
                    <a:pt x="593" y="1520"/>
                    <a:pt x="640" y="1616"/>
                  </a:cubicBezTo>
                  <a:lnTo>
                    <a:pt x="1845" y="4063"/>
                  </a:lnTo>
                  <a:lnTo>
                    <a:pt x="105" y="5636"/>
                  </a:lnTo>
                  <a:cubicBezTo>
                    <a:pt x="23" y="5709"/>
                    <a:pt x="0" y="5827"/>
                    <a:pt x="46" y="5925"/>
                  </a:cubicBezTo>
                  <a:cubicBezTo>
                    <a:pt x="86" y="6011"/>
                    <a:pt x="170" y="6070"/>
                    <a:pt x="263" y="6070"/>
                  </a:cubicBezTo>
                  <a:cubicBezTo>
                    <a:pt x="277" y="6070"/>
                    <a:pt x="291" y="6069"/>
                    <a:pt x="305" y="6066"/>
                  </a:cubicBezTo>
                  <a:lnTo>
                    <a:pt x="2676" y="5749"/>
                  </a:lnTo>
                  <a:lnTo>
                    <a:pt x="3943" y="8321"/>
                  </a:lnTo>
                  <a:cubicBezTo>
                    <a:pt x="3986" y="8406"/>
                    <a:pt x="4073" y="8460"/>
                    <a:pt x="4167" y="8460"/>
                  </a:cubicBezTo>
                  <a:lnTo>
                    <a:pt x="4189" y="8460"/>
                  </a:lnTo>
                  <a:cubicBezTo>
                    <a:pt x="4292" y="8450"/>
                    <a:pt x="4377" y="8380"/>
                    <a:pt x="4405" y="8281"/>
                  </a:cubicBezTo>
                  <a:lnTo>
                    <a:pt x="5224" y="5409"/>
                  </a:lnTo>
                  <a:lnTo>
                    <a:pt x="7574" y="5095"/>
                  </a:lnTo>
                  <a:cubicBezTo>
                    <a:pt x="7681" y="5081"/>
                    <a:pt x="7768" y="4998"/>
                    <a:pt x="7786" y="4890"/>
                  </a:cubicBezTo>
                  <a:cubicBezTo>
                    <a:pt x="7802" y="4783"/>
                    <a:pt x="7749" y="4676"/>
                    <a:pt x="7651" y="4627"/>
                  </a:cubicBezTo>
                  <a:lnTo>
                    <a:pt x="5722" y="3661"/>
                  </a:lnTo>
                  <a:lnTo>
                    <a:pt x="6675" y="319"/>
                  </a:lnTo>
                  <a:cubicBezTo>
                    <a:pt x="6706" y="211"/>
                    <a:pt x="6661" y="98"/>
                    <a:pt x="6567" y="39"/>
                  </a:cubicBezTo>
                  <a:cubicBezTo>
                    <a:pt x="6527" y="13"/>
                    <a:pt x="6482" y="1"/>
                    <a:pt x="643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10"/>
            <p:cNvGrpSpPr/>
            <p:nvPr/>
          </p:nvGrpSpPr>
          <p:grpSpPr>
            <a:xfrm>
              <a:off x="615560" y="324252"/>
              <a:ext cx="195076" cy="215146"/>
              <a:chOff x="3080000" y="3727500"/>
              <a:chExt cx="99625" cy="109875"/>
            </a:xfrm>
          </p:grpSpPr>
          <p:sp>
            <p:nvSpPr>
              <p:cNvPr id="479" name="Google Shape;479;p10"/>
              <p:cNvSpPr/>
              <p:nvPr/>
            </p:nvSpPr>
            <p:spPr>
              <a:xfrm>
                <a:off x="3096775" y="3751800"/>
                <a:ext cx="60225" cy="59975"/>
              </a:xfrm>
              <a:custGeom>
                <a:avLst/>
                <a:gdLst/>
                <a:ahLst/>
                <a:cxnLst/>
                <a:rect l="l" t="t" r="r" b="b"/>
                <a:pathLst>
                  <a:path w="2409" h="2399" extrusionOk="0">
                    <a:moveTo>
                      <a:pt x="187" y="0"/>
                    </a:moveTo>
                    <a:cubicBezTo>
                      <a:pt x="137" y="0"/>
                      <a:pt x="88" y="23"/>
                      <a:pt x="56" y="66"/>
                    </a:cubicBezTo>
                    <a:cubicBezTo>
                      <a:pt x="1" y="139"/>
                      <a:pt x="15" y="243"/>
                      <a:pt x="89" y="298"/>
                    </a:cubicBezTo>
                    <a:cubicBezTo>
                      <a:pt x="853" y="875"/>
                      <a:pt x="1524" y="1560"/>
                      <a:pt x="2089" y="2331"/>
                    </a:cubicBezTo>
                    <a:cubicBezTo>
                      <a:pt x="2121" y="2376"/>
                      <a:pt x="2171" y="2399"/>
                      <a:pt x="2223" y="2399"/>
                    </a:cubicBezTo>
                    <a:cubicBezTo>
                      <a:pt x="2256" y="2399"/>
                      <a:pt x="2291" y="2388"/>
                      <a:pt x="2319" y="2369"/>
                    </a:cubicBezTo>
                    <a:cubicBezTo>
                      <a:pt x="2393" y="2315"/>
                      <a:pt x="2409" y="2211"/>
                      <a:pt x="2355" y="2137"/>
                    </a:cubicBezTo>
                    <a:cubicBezTo>
                      <a:pt x="1773" y="1340"/>
                      <a:pt x="1077" y="631"/>
                      <a:pt x="287" y="35"/>
                    </a:cubicBezTo>
                    <a:cubicBezTo>
                      <a:pt x="257" y="11"/>
                      <a:pt x="222" y="0"/>
                      <a:pt x="187"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3106225" y="3744750"/>
                <a:ext cx="45925" cy="73150"/>
              </a:xfrm>
              <a:custGeom>
                <a:avLst/>
                <a:gdLst/>
                <a:ahLst/>
                <a:cxnLst/>
                <a:rect l="l" t="t" r="r" b="b"/>
                <a:pathLst>
                  <a:path w="1837" h="2926" extrusionOk="0">
                    <a:moveTo>
                      <a:pt x="1648" y="1"/>
                    </a:moveTo>
                    <a:cubicBezTo>
                      <a:pt x="1590" y="1"/>
                      <a:pt x="1534" y="31"/>
                      <a:pt x="1504" y="85"/>
                    </a:cubicBezTo>
                    <a:lnTo>
                      <a:pt x="45" y="2680"/>
                    </a:lnTo>
                    <a:cubicBezTo>
                      <a:pt x="0" y="2759"/>
                      <a:pt x="29" y="2860"/>
                      <a:pt x="108" y="2905"/>
                    </a:cubicBezTo>
                    <a:cubicBezTo>
                      <a:pt x="134" y="2920"/>
                      <a:pt x="162" y="2926"/>
                      <a:pt x="189" y="2926"/>
                    </a:cubicBezTo>
                    <a:cubicBezTo>
                      <a:pt x="246" y="2926"/>
                      <a:pt x="303" y="2895"/>
                      <a:pt x="333" y="2842"/>
                    </a:cubicBezTo>
                    <a:lnTo>
                      <a:pt x="1792" y="248"/>
                    </a:lnTo>
                    <a:cubicBezTo>
                      <a:pt x="1836" y="168"/>
                      <a:pt x="1809" y="68"/>
                      <a:pt x="1729" y="23"/>
                    </a:cubicBezTo>
                    <a:cubicBezTo>
                      <a:pt x="1703" y="8"/>
                      <a:pt x="1675" y="1"/>
                      <a:pt x="164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3080000" y="3775125"/>
                <a:ext cx="99625" cy="14400"/>
              </a:xfrm>
              <a:custGeom>
                <a:avLst/>
                <a:gdLst/>
                <a:ahLst/>
                <a:cxnLst/>
                <a:rect l="l" t="t" r="r" b="b"/>
                <a:pathLst>
                  <a:path w="3985" h="576" extrusionOk="0">
                    <a:moveTo>
                      <a:pt x="3405" y="1"/>
                    </a:moveTo>
                    <a:cubicBezTo>
                      <a:pt x="2317" y="1"/>
                      <a:pt x="1225" y="84"/>
                      <a:pt x="152" y="247"/>
                    </a:cubicBezTo>
                    <a:cubicBezTo>
                      <a:pt x="62" y="260"/>
                      <a:pt x="1" y="345"/>
                      <a:pt x="13" y="435"/>
                    </a:cubicBezTo>
                    <a:cubicBezTo>
                      <a:pt x="27" y="517"/>
                      <a:pt x="97" y="575"/>
                      <a:pt x="178" y="575"/>
                    </a:cubicBezTo>
                    <a:cubicBezTo>
                      <a:pt x="185" y="575"/>
                      <a:pt x="194" y="574"/>
                      <a:pt x="202" y="574"/>
                    </a:cubicBezTo>
                    <a:cubicBezTo>
                      <a:pt x="1260" y="413"/>
                      <a:pt x="2338" y="332"/>
                      <a:pt x="3411" y="332"/>
                    </a:cubicBezTo>
                    <a:cubicBezTo>
                      <a:pt x="3546" y="332"/>
                      <a:pt x="3680" y="333"/>
                      <a:pt x="3815" y="336"/>
                    </a:cubicBezTo>
                    <a:cubicBezTo>
                      <a:pt x="3904" y="331"/>
                      <a:pt x="3982" y="264"/>
                      <a:pt x="3983" y="173"/>
                    </a:cubicBezTo>
                    <a:cubicBezTo>
                      <a:pt x="3984" y="81"/>
                      <a:pt x="3912" y="6"/>
                      <a:pt x="3821" y="5"/>
                    </a:cubicBezTo>
                    <a:cubicBezTo>
                      <a:pt x="3682" y="2"/>
                      <a:pt x="3543" y="1"/>
                      <a:pt x="340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3124475" y="3727500"/>
                <a:ext cx="10275" cy="109875"/>
              </a:xfrm>
              <a:custGeom>
                <a:avLst/>
                <a:gdLst/>
                <a:ahLst/>
                <a:cxnLst/>
                <a:rect l="l" t="t" r="r" b="b"/>
                <a:pathLst>
                  <a:path w="411" h="4395" extrusionOk="0">
                    <a:moveTo>
                      <a:pt x="174" y="0"/>
                    </a:moveTo>
                    <a:cubicBezTo>
                      <a:pt x="171" y="0"/>
                      <a:pt x="167" y="1"/>
                      <a:pt x="164" y="1"/>
                    </a:cubicBezTo>
                    <a:cubicBezTo>
                      <a:pt x="73" y="4"/>
                      <a:pt x="1" y="78"/>
                      <a:pt x="2" y="169"/>
                    </a:cubicBezTo>
                    <a:lnTo>
                      <a:pt x="78" y="4232"/>
                    </a:lnTo>
                    <a:cubicBezTo>
                      <a:pt x="79" y="4322"/>
                      <a:pt x="153" y="4394"/>
                      <a:pt x="243" y="4394"/>
                    </a:cubicBezTo>
                    <a:cubicBezTo>
                      <a:pt x="243" y="4394"/>
                      <a:pt x="244" y="4394"/>
                      <a:pt x="247" y="4392"/>
                    </a:cubicBezTo>
                    <a:cubicBezTo>
                      <a:pt x="338" y="4391"/>
                      <a:pt x="410" y="4316"/>
                      <a:pt x="409" y="4224"/>
                    </a:cubicBezTo>
                    <a:lnTo>
                      <a:pt x="333" y="163"/>
                    </a:lnTo>
                    <a:cubicBezTo>
                      <a:pt x="331" y="75"/>
                      <a:pt x="254" y="0"/>
                      <a:pt x="17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3" name="Google Shape;483;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b" anchorCtr="0">
            <a:noAutofit/>
          </a:bodyPr>
          <a:lstStyle>
            <a:lvl1pPr lvl="0" algn="ctr" rtl="0">
              <a:lnSpc>
                <a:spcPct val="90000"/>
              </a:lnSpc>
              <a:spcBef>
                <a:spcPts val="0"/>
              </a:spcBef>
              <a:spcAft>
                <a:spcPts val="0"/>
              </a:spcAft>
              <a:buClr>
                <a:schemeClr val="dk1"/>
              </a:buClr>
              <a:buSzPts val="3500"/>
              <a:buFont typeface="Nanum Pen Script"/>
              <a:buNone/>
              <a:defRPr sz="3500" b="1">
                <a:solidFill>
                  <a:schemeClr val="dk1"/>
                </a:solidFill>
                <a:latin typeface="Nanum Pen Script"/>
                <a:ea typeface="Nanum Pen Script"/>
                <a:cs typeface="Nanum Pen Script"/>
                <a:sym typeface="Nanum Pen Script"/>
              </a:defRPr>
            </a:lvl1pPr>
            <a:lvl2pPr lvl="1"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9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1pPr>
            <a:lvl2pPr marL="914400" lvl="1"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2pPr>
            <a:lvl3pPr marL="1371600" lvl="2"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3pPr>
            <a:lvl4pPr marL="1828800" lvl="3"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4pPr>
            <a:lvl5pPr marL="2286000" lvl="4"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5pPr>
            <a:lvl6pPr marL="2743200" lvl="5"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6pPr>
            <a:lvl7pPr marL="3200400" lvl="6"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7pPr>
            <a:lvl8pPr marL="3657600" lvl="7"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8pPr>
            <a:lvl9pPr marL="4114800" lvl="8" indent="-317500" rtl="0">
              <a:lnSpc>
                <a:spcPct val="100000"/>
              </a:lnSpc>
              <a:spcBef>
                <a:spcPts val="0"/>
              </a:spcBef>
              <a:spcAft>
                <a:spcPts val="0"/>
              </a:spcAft>
              <a:buClr>
                <a:schemeClr val="dk1"/>
              </a:buClr>
              <a:buSzPts val="1400"/>
              <a:buFont typeface="Baloo Tammudu 2"/>
              <a:buChar char="■"/>
              <a:defRPr>
                <a:solidFill>
                  <a:schemeClr val="dk1"/>
                </a:solidFill>
                <a:latin typeface="Baloo Tammudu 2"/>
                <a:ea typeface="Baloo Tammudu 2"/>
                <a:cs typeface="Baloo Tammudu 2"/>
                <a:sym typeface="Baloo Tammudu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5" name="Google Shape;545;p15"/>
          <p:cNvGrpSpPr/>
          <p:nvPr/>
        </p:nvGrpSpPr>
        <p:grpSpPr>
          <a:xfrm flipH="1">
            <a:off x="738709" y="509220"/>
            <a:ext cx="7122300" cy="4114455"/>
            <a:chOff x="1010575" y="509220"/>
            <a:chExt cx="7122300" cy="4114455"/>
          </a:xfrm>
        </p:grpSpPr>
        <p:sp>
          <p:nvSpPr>
            <p:cNvPr id="546" name="Google Shape;546;p15"/>
            <p:cNvSpPr/>
            <p:nvPr/>
          </p:nvSpPr>
          <p:spPr>
            <a:xfrm rot="-175284">
              <a:off x="1101766" y="683630"/>
              <a:ext cx="6939919" cy="3756979"/>
            </a:xfrm>
            <a:prstGeom prst="rect">
              <a:avLst/>
            </a:pr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15"/>
            <p:cNvGrpSpPr/>
            <p:nvPr/>
          </p:nvGrpSpPr>
          <p:grpSpPr>
            <a:xfrm rot="-175133">
              <a:off x="1102231" y="692838"/>
              <a:ext cx="6939298" cy="3756591"/>
              <a:chOff x="209375" y="211350"/>
              <a:chExt cx="8725035" cy="4723300"/>
            </a:xfrm>
          </p:grpSpPr>
          <p:sp>
            <p:nvSpPr>
              <p:cNvPr id="548" name="Google Shape;548;p15"/>
              <p:cNvSpPr/>
              <p:nvPr/>
            </p:nvSpPr>
            <p:spPr>
              <a:xfrm>
                <a:off x="209375" y="211350"/>
                <a:ext cx="8725035" cy="4720703"/>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 name="Google Shape;549;p15"/>
              <p:cNvCxnSpPr/>
              <p:nvPr/>
            </p:nvCxnSpPr>
            <p:spPr>
              <a:xfrm>
                <a:off x="607100" y="213850"/>
                <a:ext cx="0" cy="4720800"/>
              </a:xfrm>
              <a:prstGeom prst="straightConnector1">
                <a:avLst/>
              </a:prstGeom>
              <a:noFill/>
              <a:ln w="19050" cap="flat" cmpd="sng">
                <a:solidFill>
                  <a:srgbClr val="FF8487"/>
                </a:solidFill>
                <a:prstDash val="solid"/>
                <a:round/>
                <a:headEnd type="none" w="med" len="med"/>
                <a:tailEnd type="none" w="med" len="med"/>
              </a:ln>
            </p:spPr>
          </p:cxnSp>
          <p:cxnSp>
            <p:nvCxnSpPr>
              <p:cNvPr id="550" name="Google Shape;550;p15"/>
              <p:cNvCxnSpPr/>
              <p:nvPr/>
            </p:nvCxnSpPr>
            <p:spPr>
              <a:xfrm>
                <a:off x="552800" y="213850"/>
                <a:ext cx="0" cy="4720800"/>
              </a:xfrm>
              <a:prstGeom prst="straightConnector1">
                <a:avLst/>
              </a:prstGeom>
              <a:noFill/>
              <a:ln w="19050" cap="flat" cmpd="sng">
                <a:solidFill>
                  <a:srgbClr val="FF8487"/>
                </a:solidFill>
                <a:prstDash val="solid"/>
                <a:round/>
                <a:headEnd type="none" w="med" len="med"/>
                <a:tailEnd type="none" w="med" len="med"/>
              </a:ln>
            </p:spPr>
          </p:cxnSp>
          <p:sp>
            <p:nvSpPr>
              <p:cNvPr id="551" name="Google Shape;551;p15"/>
              <p:cNvSpPr/>
              <p:nvPr/>
            </p:nvSpPr>
            <p:spPr>
              <a:xfrm>
                <a:off x="309638" y="12983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5"/>
              <p:cNvSpPr/>
              <p:nvPr/>
            </p:nvSpPr>
            <p:spPr>
              <a:xfrm>
                <a:off x="309638" y="4856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5"/>
              <p:cNvSpPr/>
              <p:nvPr/>
            </p:nvSpPr>
            <p:spPr>
              <a:xfrm>
                <a:off x="309638" y="45491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5"/>
              <p:cNvSpPr/>
              <p:nvPr/>
            </p:nvSpPr>
            <p:spPr>
              <a:xfrm>
                <a:off x="309638" y="37364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5"/>
              <p:cNvSpPr/>
              <p:nvPr/>
            </p:nvSpPr>
            <p:spPr>
              <a:xfrm>
                <a:off x="309638" y="29237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309638" y="2111088"/>
                <a:ext cx="108600" cy="1086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oogle Shape;557;p15"/>
          <p:cNvGrpSpPr/>
          <p:nvPr/>
        </p:nvGrpSpPr>
        <p:grpSpPr>
          <a:xfrm flipH="1">
            <a:off x="7658557" y="1571167"/>
            <a:ext cx="1485452" cy="3572333"/>
            <a:chOff x="-232225" y="1571167"/>
            <a:chExt cx="1485452" cy="3572333"/>
          </a:xfrm>
        </p:grpSpPr>
        <p:sp>
          <p:nvSpPr>
            <p:cNvPr id="558" name="Google Shape;558;p15"/>
            <p:cNvSpPr/>
            <p:nvPr/>
          </p:nvSpPr>
          <p:spPr>
            <a:xfrm>
              <a:off x="726034" y="2193042"/>
              <a:ext cx="478875" cy="627575"/>
            </a:xfrm>
            <a:custGeom>
              <a:avLst/>
              <a:gdLst/>
              <a:ahLst/>
              <a:cxnLst/>
              <a:rect l="l" t="t" r="r" b="b"/>
              <a:pathLst>
                <a:path w="21844" h="28627" extrusionOk="0">
                  <a:moveTo>
                    <a:pt x="13371" y="1"/>
                  </a:moveTo>
                  <a:lnTo>
                    <a:pt x="10041" y="12881"/>
                  </a:lnTo>
                  <a:lnTo>
                    <a:pt x="1" y="1"/>
                  </a:lnTo>
                  <a:lnTo>
                    <a:pt x="1" y="1"/>
                  </a:lnTo>
                  <a:cubicBezTo>
                    <a:pt x="1" y="1"/>
                    <a:pt x="50" y="28627"/>
                    <a:pt x="10922" y="28627"/>
                  </a:cubicBezTo>
                  <a:cubicBezTo>
                    <a:pt x="21819" y="28627"/>
                    <a:pt x="21844" y="4384"/>
                    <a:pt x="21844" y="4384"/>
                  </a:cubicBezTo>
                  <a:lnTo>
                    <a:pt x="13371" y="1"/>
                  </a:ln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722811" y="2183374"/>
              <a:ext cx="485320" cy="640466"/>
            </a:xfrm>
            <a:custGeom>
              <a:avLst/>
              <a:gdLst/>
              <a:ahLst/>
              <a:cxnLst/>
              <a:rect l="l" t="t" r="r" b="b"/>
              <a:pathLst>
                <a:path w="22138" h="29215" extrusionOk="0">
                  <a:moveTo>
                    <a:pt x="13616" y="662"/>
                  </a:moveTo>
                  <a:lnTo>
                    <a:pt x="21844" y="4923"/>
                  </a:lnTo>
                  <a:cubicBezTo>
                    <a:pt x="21819" y="6539"/>
                    <a:pt x="21354" y="28921"/>
                    <a:pt x="11069" y="28921"/>
                  </a:cubicBezTo>
                  <a:cubicBezTo>
                    <a:pt x="1200" y="28921"/>
                    <a:pt x="368" y="4482"/>
                    <a:pt x="294" y="882"/>
                  </a:cubicBezTo>
                  <a:lnTo>
                    <a:pt x="294" y="882"/>
                  </a:lnTo>
                  <a:lnTo>
                    <a:pt x="10261" y="13641"/>
                  </a:lnTo>
                  <a:lnTo>
                    <a:pt x="13616" y="662"/>
                  </a:lnTo>
                  <a:close/>
                  <a:moveTo>
                    <a:pt x="1" y="1"/>
                  </a:moveTo>
                  <a:lnTo>
                    <a:pt x="1" y="442"/>
                  </a:lnTo>
                  <a:cubicBezTo>
                    <a:pt x="1" y="1617"/>
                    <a:pt x="172" y="29215"/>
                    <a:pt x="11069" y="29215"/>
                  </a:cubicBezTo>
                  <a:cubicBezTo>
                    <a:pt x="21991" y="29215"/>
                    <a:pt x="22138" y="5829"/>
                    <a:pt x="22138" y="4825"/>
                  </a:cubicBezTo>
                  <a:lnTo>
                    <a:pt x="22138" y="4751"/>
                  </a:lnTo>
                  <a:lnTo>
                    <a:pt x="13420" y="221"/>
                  </a:lnTo>
                  <a:lnTo>
                    <a:pt x="10114" y="12979"/>
                  </a:lnTo>
                  <a:lnTo>
                    <a:pt x="1"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650883" y="3207658"/>
              <a:ext cx="583029" cy="1666899"/>
            </a:xfrm>
            <a:custGeom>
              <a:avLst/>
              <a:gdLst/>
              <a:ahLst/>
              <a:cxnLst/>
              <a:rect l="l" t="t" r="r" b="b"/>
              <a:pathLst>
                <a:path w="26595" h="76036" extrusionOk="0">
                  <a:moveTo>
                    <a:pt x="17583" y="1"/>
                  </a:moveTo>
                  <a:lnTo>
                    <a:pt x="0" y="5486"/>
                  </a:lnTo>
                  <a:lnTo>
                    <a:pt x="12514" y="42120"/>
                  </a:lnTo>
                  <a:cubicBezTo>
                    <a:pt x="12514" y="42120"/>
                    <a:pt x="4849" y="55735"/>
                    <a:pt x="0" y="74003"/>
                  </a:cubicBezTo>
                  <a:lnTo>
                    <a:pt x="5265" y="76035"/>
                  </a:lnTo>
                  <a:cubicBezTo>
                    <a:pt x="5265" y="76035"/>
                    <a:pt x="18121" y="54413"/>
                    <a:pt x="22358" y="44495"/>
                  </a:cubicBezTo>
                  <a:cubicBezTo>
                    <a:pt x="26594" y="34553"/>
                    <a:pt x="17583" y="1"/>
                    <a:pt x="17583"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647112" y="3203361"/>
              <a:ext cx="589474" cy="1674945"/>
            </a:xfrm>
            <a:custGeom>
              <a:avLst/>
              <a:gdLst/>
              <a:ahLst/>
              <a:cxnLst/>
              <a:rect l="l" t="t" r="r" b="b"/>
              <a:pathLst>
                <a:path w="26889" h="76403" extrusionOk="0">
                  <a:moveTo>
                    <a:pt x="17657" y="368"/>
                  </a:moveTo>
                  <a:cubicBezTo>
                    <a:pt x="18293" y="2890"/>
                    <a:pt x="26423" y="35190"/>
                    <a:pt x="22407" y="44618"/>
                  </a:cubicBezTo>
                  <a:cubicBezTo>
                    <a:pt x="18367" y="54070"/>
                    <a:pt x="6368" y="74370"/>
                    <a:pt x="5364" y="76036"/>
                  </a:cubicBezTo>
                  <a:lnTo>
                    <a:pt x="368" y="74101"/>
                  </a:lnTo>
                  <a:cubicBezTo>
                    <a:pt x="5143" y="56127"/>
                    <a:pt x="12735" y="42536"/>
                    <a:pt x="12832" y="42389"/>
                  </a:cubicBezTo>
                  <a:lnTo>
                    <a:pt x="12857" y="42340"/>
                  </a:lnTo>
                  <a:lnTo>
                    <a:pt x="368" y="5780"/>
                  </a:lnTo>
                  <a:lnTo>
                    <a:pt x="17657" y="368"/>
                  </a:lnTo>
                  <a:close/>
                  <a:moveTo>
                    <a:pt x="17853" y="1"/>
                  </a:moveTo>
                  <a:lnTo>
                    <a:pt x="1" y="5584"/>
                  </a:lnTo>
                  <a:lnTo>
                    <a:pt x="12539" y="42316"/>
                  </a:lnTo>
                  <a:cubicBezTo>
                    <a:pt x="11975" y="43295"/>
                    <a:pt x="4678" y="56690"/>
                    <a:pt x="25" y="74150"/>
                  </a:cubicBezTo>
                  <a:lnTo>
                    <a:pt x="1" y="74272"/>
                  </a:lnTo>
                  <a:lnTo>
                    <a:pt x="5486" y="76403"/>
                  </a:lnTo>
                  <a:lnTo>
                    <a:pt x="5560" y="76305"/>
                  </a:lnTo>
                  <a:cubicBezTo>
                    <a:pt x="5682" y="76085"/>
                    <a:pt x="18465" y="54560"/>
                    <a:pt x="22677" y="44740"/>
                  </a:cubicBezTo>
                  <a:cubicBezTo>
                    <a:pt x="26889" y="34896"/>
                    <a:pt x="17999" y="491"/>
                    <a:pt x="17901" y="148"/>
                  </a:cubicBezTo>
                  <a:lnTo>
                    <a:pt x="17853"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5"/>
            <p:cNvSpPr/>
            <p:nvPr/>
          </p:nvSpPr>
          <p:spPr>
            <a:xfrm>
              <a:off x="671819" y="3567340"/>
              <a:ext cx="370973" cy="1215953"/>
            </a:xfrm>
            <a:custGeom>
              <a:avLst/>
              <a:gdLst/>
              <a:ahLst/>
              <a:cxnLst/>
              <a:rect l="l" t="t" r="r" b="b"/>
              <a:pathLst>
                <a:path w="16922" h="55466" extrusionOk="0">
                  <a:moveTo>
                    <a:pt x="7518" y="1"/>
                  </a:moveTo>
                  <a:cubicBezTo>
                    <a:pt x="6539" y="3233"/>
                    <a:pt x="6171" y="6416"/>
                    <a:pt x="6147" y="9379"/>
                  </a:cubicBezTo>
                  <a:lnTo>
                    <a:pt x="11730" y="25737"/>
                  </a:lnTo>
                  <a:lnTo>
                    <a:pt x="11705" y="25786"/>
                  </a:lnTo>
                  <a:cubicBezTo>
                    <a:pt x="11632" y="25933"/>
                    <a:pt x="4800" y="38153"/>
                    <a:pt x="0" y="54731"/>
                  </a:cubicBezTo>
                  <a:lnTo>
                    <a:pt x="906" y="55466"/>
                  </a:lnTo>
                  <a:cubicBezTo>
                    <a:pt x="906" y="55466"/>
                    <a:pt x="9869" y="35924"/>
                    <a:pt x="13395" y="29729"/>
                  </a:cubicBezTo>
                  <a:cubicBezTo>
                    <a:pt x="16921" y="23533"/>
                    <a:pt x="7518" y="1"/>
                    <a:pt x="7518"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5"/>
            <p:cNvSpPr/>
            <p:nvPr/>
          </p:nvSpPr>
          <p:spPr>
            <a:xfrm>
              <a:off x="267566" y="3105652"/>
              <a:ext cx="598594" cy="1768905"/>
            </a:xfrm>
            <a:custGeom>
              <a:avLst/>
              <a:gdLst/>
              <a:ahLst/>
              <a:cxnLst/>
              <a:rect l="l" t="t" r="r" b="b"/>
              <a:pathLst>
                <a:path w="27305" h="80689" extrusionOk="0">
                  <a:moveTo>
                    <a:pt x="23828" y="1"/>
                  </a:moveTo>
                  <a:cubicBezTo>
                    <a:pt x="23828" y="1"/>
                    <a:pt x="11363" y="1421"/>
                    <a:pt x="4090" y="7960"/>
                  </a:cubicBezTo>
                  <a:cubicBezTo>
                    <a:pt x="4090" y="7960"/>
                    <a:pt x="3503" y="10702"/>
                    <a:pt x="7494" y="26717"/>
                  </a:cubicBezTo>
                  <a:cubicBezTo>
                    <a:pt x="9576" y="35141"/>
                    <a:pt x="13910" y="44936"/>
                    <a:pt x="13910" y="44936"/>
                  </a:cubicBezTo>
                  <a:cubicBezTo>
                    <a:pt x="13910" y="44936"/>
                    <a:pt x="4115" y="58282"/>
                    <a:pt x="2645" y="72289"/>
                  </a:cubicBezTo>
                  <a:cubicBezTo>
                    <a:pt x="2327" y="75399"/>
                    <a:pt x="1" y="80688"/>
                    <a:pt x="1" y="80688"/>
                  </a:cubicBezTo>
                  <a:lnTo>
                    <a:pt x="6172" y="80688"/>
                  </a:lnTo>
                  <a:cubicBezTo>
                    <a:pt x="6172" y="80688"/>
                    <a:pt x="27305" y="51817"/>
                    <a:pt x="26717" y="24244"/>
                  </a:cubicBezTo>
                  <a:cubicBezTo>
                    <a:pt x="26423" y="11682"/>
                    <a:pt x="23828" y="1"/>
                    <a:pt x="23828"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262743" y="3102452"/>
              <a:ext cx="606639" cy="1775328"/>
            </a:xfrm>
            <a:custGeom>
              <a:avLst/>
              <a:gdLst/>
              <a:ahLst/>
              <a:cxnLst/>
              <a:rect l="l" t="t" r="r" b="b"/>
              <a:pathLst>
                <a:path w="27672" h="80982" extrusionOk="0">
                  <a:moveTo>
                    <a:pt x="23950" y="318"/>
                  </a:moveTo>
                  <a:cubicBezTo>
                    <a:pt x="24219" y="1641"/>
                    <a:pt x="26521" y="12685"/>
                    <a:pt x="26790" y="24390"/>
                  </a:cubicBezTo>
                  <a:cubicBezTo>
                    <a:pt x="27353" y="50984"/>
                    <a:pt x="7396" y="79169"/>
                    <a:pt x="6318" y="80663"/>
                  </a:cubicBezTo>
                  <a:lnTo>
                    <a:pt x="441" y="80663"/>
                  </a:lnTo>
                  <a:cubicBezTo>
                    <a:pt x="882" y="79659"/>
                    <a:pt x="2743" y="75202"/>
                    <a:pt x="3012" y="72460"/>
                  </a:cubicBezTo>
                  <a:cubicBezTo>
                    <a:pt x="4457" y="58648"/>
                    <a:pt x="14154" y="45303"/>
                    <a:pt x="14252" y="45180"/>
                  </a:cubicBezTo>
                  <a:lnTo>
                    <a:pt x="14301" y="45107"/>
                  </a:lnTo>
                  <a:lnTo>
                    <a:pt x="14277" y="45009"/>
                  </a:lnTo>
                  <a:cubicBezTo>
                    <a:pt x="14228" y="44911"/>
                    <a:pt x="9918" y="35140"/>
                    <a:pt x="7837" y="26839"/>
                  </a:cubicBezTo>
                  <a:cubicBezTo>
                    <a:pt x="4188" y="12122"/>
                    <a:pt x="4408" y="8595"/>
                    <a:pt x="4457" y="8179"/>
                  </a:cubicBezTo>
                  <a:cubicBezTo>
                    <a:pt x="11216" y="2131"/>
                    <a:pt x="22578" y="490"/>
                    <a:pt x="23950" y="318"/>
                  </a:cubicBezTo>
                  <a:close/>
                  <a:moveTo>
                    <a:pt x="24048" y="0"/>
                  </a:moveTo>
                  <a:cubicBezTo>
                    <a:pt x="23925" y="25"/>
                    <a:pt x="11436" y="1494"/>
                    <a:pt x="4212" y="8008"/>
                  </a:cubicBezTo>
                  <a:lnTo>
                    <a:pt x="4188" y="8032"/>
                  </a:lnTo>
                  <a:lnTo>
                    <a:pt x="4188" y="8081"/>
                  </a:lnTo>
                  <a:cubicBezTo>
                    <a:pt x="4163" y="8179"/>
                    <a:pt x="3625" y="11020"/>
                    <a:pt x="7567" y="26888"/>
                  </a:cubicBezTo>
                  <a:cubicBezTo>
                    <a:pt x="9526" y="34846"/>
                    <a:pt x="13567" y="44127"/>
                    <a:pt x="13959" y="45058"/>
                  </a:cubicBezTo>
                  <a:cubicBezTo>
                    <a:pt x="13199" y="46135"/>
                    <a:pt x="4114" y="59065"/>
                    <a:pt x="2719" y="72435"/>
                  </a:cubicBezTo>
                  <a:cubicBezTo>
                    <a:pt x="2400" y="75472"/>
                    <a:pt x="123" y="80712"/>
                    <a:pt x="98" y="80761"/>
                  </a:cubicBezTo>
                  <a:lnTo>
                    <a:pt x="0" y="80981"/>
                  </a:lnTo>
                  <a:lnTo>
                    <a:pt x="6465" y="80981"/>
                  </a:lnTo>
                  <a:lnTo>
                    <a:pt x="6514" y="80908"/>
                  </a:lnTo>
                  <a:cubicBezTo>
                    <a:pt x="6710" y="80614"/>
                    <a:pt x="27672" y="51694"/>
                    <a:pt x="27084" y="24365"/>
                  </a:cubicBezTo>
                  <a:cubicBezTo>
                    <a:pt x="26815" y="11950"/>
                    <a:pt x="24219" y="245"/>
                    <a:pt x="24195" y="122"/>
                  </a:cubicBezTo>
                  <a:lnTo>
                    <a:pt x="24170"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260595" y="1571167"/>
              <a:ext cx="367640" cy="402344"/>
            </a:xfrm>
            <a:custGeom>
              <a:avLst/>
              <a:gdLst/>
              <a:ahLst/>
              <a:cxnLst/>
              <a:rect l="l" t="t" r="r" b="b"/>
              <a:pathLst>
                <a:path w="16770" h="18353" extrusionOk="0">
                  <a:moveTo>
                    <a:pt x="11061" y="0"/>
                  </a:moveTo>
                  <a:cubicBezTo>
                    <a:pt x="9167" y="0"/>
                    <a:pt x="7038" y="744"/>
                    <a:pt x="5241" y="1847"/>
                  </a:cubicBezTo>
                  <a:cubicBezTo>
                    <a:pt x="417" y="4786"/>
                    <a:pt x="0" y="11667"/>
                    <a:pt x="2768" y="14997"/>
                  </a:cubicBezTo>
                  <a:cubicBezTo>
                    <a:pt x="5143" y="17887"/>
                    <a:pt x="7935" y="18352"/>
                    <a:pt x="7935" y="18352"/>
                  </a:cubicBezTo>
                  <a:lnTo>
                    <a:pt x="15893" y="8165"/>
                  </a:lnTo>
                  <a:cubicBezTo>
                    <a:pt x="16769" y="2111"/>
                    <a:pt x="14251" y="0"/>
                    <a:pt x="11061" y="0"/>
                  </a:cubicBezTo>
                  <a:close/>
                </a:path>
              </a:pathLst>
            </a:custGeom>
            <a:solidFill>
              <a:srgbClr val="191919"/>
            </a:solidFill>
            <a:ln w="9525" cap="flat" cmpd="sng">
              <a:solidFill>
                <a:srgbClr val="9033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744295" y="2309012"/>
              <a:ext cx="165361" cy="272716"/>
            </a:xfrm>
            <a:custGeom>
              <a:avLst/>
              <a:gdLst/>
              <a:ahLst/>
              <a:cxnLst/>
              <a:rect l="l" t="t" r="r" b="b"/>
              <a:pathLst>
                <a:path w="7543" h="12440" extrusionOk="0">
                  <a:moveTo>
                    <a:pt x="3110" y="0"/>
                  </a:moveTo>
                  <a:cubicBezTo>
                    <a:pt x="2229" y="1518"/>
                    <a:pt x="1225" y="3012"/>
                    <a:pt x="0" y="4359"/>
                  </a:cubicBezTo>
                  <a:cubicBezTo>
                    <a:pt x="318" y="6955"/>
                    <a:pt x="784" y="9795"/>
                    <a:pt x="1494" y="12440"/>
                  </a:cubicBezTo>
                  <a:cubicBezTo>
                    <a:pt x="4285" y="10481"/>
                    <a:pt x="6220" y="8081"/>
                    <a:pt x="7542" y="5706"/>
                  </a:cubicBezTo>
                  <a:lnTo>
                    <a:pt x="3110"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729256" y="2202709"/>
              <a:ext cx="59081" cy="144973"/>
            </a:xfrm>
            <a:custGeom>
              <a:avLst/>
              <a:gdLst/>
              <a:ahLst/>
              <a:cxnLst/>
              <a:rect l="l" t="t" r="r" b="b"/>
              <a:pathLst>
                <a:path w="2695" h="6613" extrusionOk="0">
                  <a:moveTo>
                    <a:pt x="0" y="0"/>
                  </a:moveTo>
                  <a:lnTo>
                    <a:pt x="0" y="0"/>
                  </a:lnTo>
                  <a:cubicBezTo>
                    <a:pt x="25" y="980"/>
                    <a:pt x="98" y="3478"/>
                    <a:pt x="392" y="6612"/>
                  </a:cubicBezTo>
                  <a:cubicBezTo>
                    <a:pt x="1298" y="5584"/>
                    <a:pt x="2057" y="4506"/>
                    <a:pt x="2694" y="3429"/>
                  </a:cubicBezTo>
                  <a:lnTo>
                    <a:pt x="0" y="0"/>
                  </a:ln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731405" y="2347661"/>
              <a:ext cx="12912" cy="63904"/>
            </a:xfrm>
            <a:custGeom>
              <a:avLst/>
              <a:gdLst/>
              <a:ahLst/>
              <a:cxnLst/>
              <a:rect l="l" t="t" r="r" b="b"/>
              <a:pathLst>
                <a:path w="589" h="2915" extrusionOk="0">
                  <a:moveTo>
                    <a:pt x="294" y="0"/>
                  </a:moveTo>
                  <a:cubicBezTo>
                    <a:pt x="196" y="123"/>
                    <a:pt x="98" y="221"/>
                    <a:pt x="0" y="343"/>
                  </a:cubicBezTo>
                  <a:cubicBezTo>
                    <a:pt x="74" y="1151"/>
                    <a:pt x="172" y="2033"/>
                    <a:pt x="294" y="2914"/>
                  </a:cubicBezTo>
                  <a:cubicBezTo>
                    <a:pt x="392" y="2816"/>
                    <a:pt x="490" y="2694"/>
                    <a:pt x="588" y="2596"/>
                  </a:cubicBezTo>
                  <a:cubicBezTo>
                    <a:pt x="466" y="1690"/>
                    <a:pt x="368" y="833"/>
                    <a:pt x="294" y="0"/>
                  </a:cubicBezTo>
                  <a:close/>
                </a:path>
              </a:pathLst>
            </a:custGeom>
            <a:solidFill>
              <a:srgbClr val="47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296570" y="3397155"/>
              <a:ext cx="418742" cy="1436603"/>
            </a:xfrm>
            <a:custGeom>
              <a:avLst/>
              <a:gdLst/>
              <a:ahLst/>
              <a:cxnLst/>
              <a:rect l="l" t="t" r="r" b="b"/>
              <a:pathLst>
                <a:path w="19101" h="65531" extrusionOk="0">
                  <a:moveTo>
                    <a:pt x="4481" y="1"/>
                  </a:moveTo>
                  <a:cubicBezTo>
                    <a:pt x="4237" y="833"/>
                    <a:pt x="4041" y="1691"/>
                    <a:pt x="3869" y="2572"/>
                  </a:cubicBezTo>
                  <a:cubicBezTo>
                    <a:pt x="4383" y="5241"/>
                    <a:pt x="5167" y="8743"/>
                    <a:pt x="6294" y="13396"/>
                  </a:cubicBezTo>
                  <a:cubicBezTo>
                    <a:pt x="8375" y="21697"/>
                    <a:pt x="12685" y="31468"/>
                    <a:pt x="12734" y="31566"/>
                  </a:cubicBezTo>
                  <a:lnTo>
                    <a:pt x="12758" y="31664"/>
                  </a:lnTo>
                  <a:lnTo>
                    <a:pt x="12709" y="31737"/>
                  </a:lnTo>
                  <a:cubicBezTo>
                    <a:pt x="12611" y="31860"/>
                    <a:pt x="2914" y="45205"/>
                    <a:pt x="1469" y="59017"/>
                  </a:cubicBezTo>
                  <a:cubicBezTo>
                    <a:pt x="1322" y="60608"/>
                    <a:pt x="612" y="62763"/>
                    <a:pt x="0" y="64502"/>
                  </a:cubicBezTo>
                  <a:lnTo>
                    <a:pt x="1420" y="65530"/>
                  </a:lnTo>
                  <a:cubicBezTo>
                    <a:pt x="1200" y="63718"/>
                    <a:pt x="7273" y="42953"/>
                    <a:pt x="14619" y="33819"/>
                  </a:cubicBezTo>
                  <a:cubicBezTo>
                    <a:pt x="19101" y="28260"/>
                    <a:pt x="4481" y="1"/>
                    <a:pt x="4481"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5"/>
            <p:cNvSpPr/>
            <p:nvPr/>
          </p:nvSpPr>
          <p:spPr>
            <a:xfrm>
              <a:off x="327700" y="4833735"/>
              <a:ext cx="2696" cy="2916"/>
            </a:xfrm>
            <a:custGeom>
              <a:avLst/>
              <a:gdLst/>
              <a:ahLst/>
              <a:cxnLst/>
              <a:rect l="l" t="t" r="r" b="b"/>
              <a:pathLst>
                <a:path w="123" h="133" extrusionOk="0">
                  <a:moveTo>
                    <a:pt x="0" y="0"/>
                  </a:moveTo>
                  <a:cubicBezTo>
                    <a:pt x="0" y="84"/>
                    <a:pt x="23" y="133"/>
                    <a:pt x="61" y="133"/>
                  </a:cubicBezTo>
                  <a:cubicBezTo>
                    <a:pt x="78" y="133"/>
                    <a:pt x="99" y="122"/>
                    <a:pt x="123" y="98"/>
                  </a:cubicBezTo>
                  <a:lnTo>
                    <a:pt x="0" y="0"/>
                  </a:lnTo>
                  <a:close/>
                </a:path>
              </a:pathLst>
            </a:custGeom>
            <a:solidFill>
              <a:srgbClr val="E74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a:off x="540831" y="4928747"/>
              <a:ext cx="497663" cy="192414"/>
            </a:xfrm>
            <a:custGeom>
              <a:avLst/>
              <a:gdLst/>
              <a:ahLst/>
              <a:cxnLst/>
              <a:rect l="l" t="t" r="r" b="b"/>
              <a:pathLst>
                <a:path w="22701" h="8777" extrusionOk="0">
                  <a:moveTo>
                    <a:pt x="3967" y="1"/>
                  </a:moveTo>
                  <a:cubicBezTo>
                    <a:pt x="1837" y="735"/>
                    <a:pt x="637" y="2058"/>
                    <a:pt x="0" y="4286"/>
                  </a:cubicBezTo>
                  <a:cubicBezTo>
                    <a:pt x="2033" y="4972"/>
                    <a:pt x="8497" y="7127"/>
                    <a:pt x="13444" y="8229"/>
                  </a:cubicBezTo>
                  <a:cubicBezTo>
                    <a:pt x="15272" y="8636"/>
                    <a:pt x="16904" y="8776"/>
                    <a:pt x="18287" y="8776"/>
                  </a:cubicBezTo>
                  <a:cubicBezTo>
                    <a:pt x="20146" y="8776"/>
                    <a:pt x="21554" y="8523"/>
                    <a:pt x="22382" y="8327"/>
                  </a:cubicBezTo>
                  <a:cubicBezTo>
                    <a:pt x="22701" y="7861"/>
                    <a:pt x="22652" y="7298"/>
                    <a:pt x="22456" y="6833"/>
                  </a:cubicBezTo>
                  <a:cubicBezTo>
                    <a:pt x="21917" y="5584"/>
                    <a:pt x="19199" y="4702"/>
                    <a:pt x="19199" y="4702"/>
                  </a:cubicBezTo>
                  <a:lnTo>
                    <a:pt x="8424" y="735"/>
                  </a:lnTo>
                  <a:lnTo>
                    <a:pt x="3967" y="1"/>
                  </a:ln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a:off x="537061" y="4925525"/>
              <a:ext cx="504108" cy="198662"/>
            </a:xfrm>
            <a:custGeom>
              <a:avLst/>
              <a:gdLst/>
              <a:ahLst/>
              <a:cxnLst/>
              <a:rect l="l" t="t" r="r" b="b"/>
              <a:pathLst>
                <a:path w="22995" h="9062" extrusionOk="0">
                  <a:moveTo>
                    <a:pt x="4139" y="295"/>
                  </a:moveTo>
                  <a:lnTo>
                    <a:pt x="8547" y="1029"/>
                  </a:lnTo>
                  <a:lnTo>
                    <a:pt x="19322" y="4996"/>
                  </a:lnTo>
                  <a:cubicBezTo>
                    <a:pt x="19371" y="5021"/>
                    <a:pt x="21991" y="5878"/>
                    <a:pt x="22481" y="7053"/>
                  </a:cubicBezTo>
                  <a:cubicBezTo>
                    <a:pt x="22603" y="7323"/>
                    <a:pt x="22750" y="7861"/>
                    <a:pt x="22481" y="8351"/>
                  </a:cubicBezTo>
                  <a:cubicBezTo>
                    <a:pt x="21613" y="8544"/>
                    <a:pt x="20249" y="8776"/>
                    <a:pt x="18476" y="8776"/>
                  </a:cubicBezTo>
                  <a:cubicBezTo>
                    <a:pt x="17097" y="8776"/>
                    <a:pt x="15472" y="8636"/>
                    <a:pt x="13641" y="8229"/>
                  </a:cubicBezTo>
                  <a:cubicBezTo>
                    <a:pt x="8792" y="7151"/>
                    <a:pt x="2425" y="5021"/>
                    <a:pt x="368" y="4335"/>
                  </a:cubicBezTo>
                  <a:cubicBezTo>
                    <a:pt x="1005" y="2229"/>
                    <a:pt x="2131" y="1005"/>
                    <a:pt x="4139" y="295"/>
                  </a:cubicBezTo>
                  <a:close/>
                  <a:moveTo>
                    <a:pt x="4090" y="1"/>
                  </a:moveTo>
                  <a:cubicBezTo>
                    <a:pt x="1935" y="760"/>
                    <a:pt x="686" y="2107"/>
                    <a:pt x="50" y="4384"/>
                  </a:cubicBezTo>
                  <a:lnTo>
                    <a:pt x="1" y="4531"/>
                  </a:lnTo>
                  <a:lnTo>
                    <a:pt x="148" y="4556"/>
                  </a:lnTo>
                  <a:cubicBezTo>
                    <a:pt x="2033" y="5217"/>
                    <a:pt x="8596" y="7396"/>
                    <a:pt x="13592" y="8523"/>
                  </a:cubicBezTo>
                  <a:cubicBezTo>
                    <a:pt x="15453" y="8914"/>
                    <a:pt x="17118" y="9061"/>
                    <a:pt x="18514" y="9061"/>
                  </a:cubicBezTo>
                  <a:cubicBezTo>
                    <a:pt x="20326" y="9061"/>
                    <a:pt x="21746" y="8816"/>
                    <a:pt x="22603" y="8621"/>
                  </a:cubicBezTo>
                  <a:lnTo>
                    <a:pt x="22652" y="8596"/>
                  </a:lnTo>
                  <a:lnTo>
                    <a:pt x="22701" y="8547"/>
                  </a:lnTo>
                  <a:cubicBezTo>
                    <a:pt x="22970" y="8082"/>
                    <a:pt x="22995" y="7519"/>
                    <a:pt x="22750" y="6931"/>
                  </a:cubicBezTo>
                  <a:cubicBezTo>
                    <a:pt x="22211" y="5633"/>
                    <a:pt x="19542" y="4751"/>
                    <a:pt x="19420" y="4727"/>
                  </a:cubicBezTo>
                  <a:lnTo>
                    <a:pt x="8621" y="735"/>
                  </a:lnTo>
                  <a:lnTo>
                    <a:pt x="4115"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a:off x="532764" y="5022707"/>
              <a:ext cx="498759" cy="114392"/>
            </a:xfrm>
            <a:custGeom>
              <a:avLst/>
              <a:gdLst/>
              <a:ahLst/>
              <a:cxnLst/>
              <a:rect l="l" t="t" r="r" b="b"/>
              <a:pathLst>
                <a:path w="22751" h="5218" extrusionOk="0">
                  <a:moveTo>
                    <a:pt x="368" y="0"/>
                  </a:moveTo>
                  <a:cubicBezTo>
                    <a:pt x="221" y="563"/>
                    <a:pt x="99" y="1176"/>
                    <a:pt x="1" y="1861"/>
                  </a:cubicBezTo>
                  <a:cubicBezTo>
                    <a:pt x="1984" y="3306"/>
                    <a:pt x="5388" y="3404"/>
                    <a:pt x="5388" y="3404"/>
                  </a:cubicBezTo>
                  <a:lnTo>
                    <a:pt x="5511" y="2547"/>
                  </a:lnTo>
                  <a:cubicBezTo>
                    <a:pt x="5511" y="2547"/>
                    <a:pt x="11290" y="4628"/>
                    <a:pt x="17510" y="5143"/>
                  </a:cubicBezTo>
                  <a:cubicBezTo>
                    <a:pt x="18087" y="5194"/>
                    <a:pt x="18607" y="5218"/>
                    <a:pt x="19075" y="5218"/>
                  </a:cubicBezTo>
                  <a:cubicBezTo>
                    <a:pt x="21291" y="5218"/>
                    <a:pt x="22346" y="4688"/>
                    <a:pt x="22750" y="4041"/>
                  </a:cubicBezTo>
                  <a:lnTo>
                    <a:pt x="22750" y="4041"/>
                  </a:lnTo>
                  <a:cubicBezTo>
                    <a:pt x="21922" y="4237"/>
                    <a:pt x="20514" y="4490"/>
                    <a:pt x="18655" y="4490"/>
                  </a:cubicBezTo>
                  <a:cubicBezTo>
                    <a:pt x="17272" y="4490"/>
                    <a:pt x="15640" y="4350"/>
                    <a:pt x="13812" y="3943"/>
                  </a:cubicBezTo>
                  <a:cubicBezTo>
                    <a:pt x="8865" y="2841"/>
                    <a:pt x="2401" y="686"/>
                    <a:pt x="36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5"/>
            <p:cNvSpPr/>
            <p:nvPr/>
          </p:nvSpPr>
          <p:spPr>
            <a:xfrm>
              <a:off x="529015" y="5018410"/>
              <a:ext cx="509479" cy="121867"/>
            </a:xfrm>
            <a:custGeom>
              <a:avLst/>
              <a:gdLst/>
              <a:ahLst/>
              <a:cxnLst/>
              <a:rect l="l" t="t" r="r" b="b"/>
              <a:pathLst>
                <a:path w="23240" h="5559" extrusionOk="0">
                  <a:moveTo>
                    <a:pt x="662" y="392"/>
                  </a:moveTo>
                  <a:cubicBezTo>
                    <a:pt x="2719" y="1078"/>
                    <a:pt x="9085" y="3184"/>
                    <a:pt x="13959" y="4286"/>
                  </a:cubicBezTo>
                  <a:cubicBezTo>
                    <a:pt x="15808" y="4693"/>
                    <a:pt x="17459" y="4835"/>
                    <a:pt x="18861" y="4835"/>
                  </a:cubicBezTo>
                  <a:cubicBezTo>
                    <a:pt x="20410" y="4835"/>
                    <a:pt x="21655" y="4661"/>
                    <a:pt x="22529" y="4482"/>
                  </a:cubicBezTo>
                  <a:lnTo>
                    <a:pt x="22529" y="4482"/>
                  </a:lnTo>
                  <a:cubicBezTo>
                    <a:pt x="22061" y="4892"/>
                    <a:pt x="21125" y="5271"/>
                    <a:pt x="19274" y="5271"/>
                  </a:cubicBezTo>
                  <a:cubicBezTo>
                    <a:pt x="18804" y="5271"/>
                    <a:pt x="18276" y="5246"/>
                    <a:pt x="17681" y="5192"/>
                  </a:cubicBezTo>
                  <a:cubicBezTo>
                    <a:pt x="11559" y="4677"/>
                    <a:pt x="5780" y="2620"/>
                    <a:pt x="5731" y="2596"/>
                  </a:cubicBezTo>
                  <a:lnTo>
                    <a:pt x="5559" y="2522"/>
                  </a:lnTo>
                  <a:lnTo>
                    <a:pt x="5437" y="3429"/>
                  </a:lnTo>
                  <a:cubicBezTo>
                    <a:pt x="4800" y="3404"/>
                    <a:pt x="2033" y="3184"/>
                    <a:pt x="319" y="1984"/>
                  </a:cubicBezTo>
                  <a:cubicBezTo>
                    <a:pt x="417" y="1396"/>
                    <a:pt x="515" y="882"/>
                    <a:pt x="662" y="392"/>
                  </a:cubicBezTo>
                  <a:close/>
                  <a:moveTo>
                    <a:pt x="441" y="0"/>
                  </a:moveTo>
                  <a:lnTo>
                    <a:pt x="417" y="147"/>
                  </a:lnTo>
                  <a:cubicBezTo>
                    <a:pt x="245" y="710"/>
                    <a:pt x="123" y="1347"/>
                    <a:pt x="25" y="2033"/>
                  </a:cubicBezTo>
                  <a:lnTo>
                    <a:pt x="0" y="2131"/>
                  </a:lnTo>
                  <a:lnTo>
                    <a:pt x="74" y="2180"/>
                  </a:lnTo>
                  <a:cubicBezTo>
                    <a:pt x="2082" y="3649"/>
                    <a:pt x="5412" y="3747"/>
                    <a:pt x="5559" y="3747"/>
                  </a:cubicBezTo>
                  <a:lnTo>
                    <a:pt x="5682" y="3747"/>
                  </a:lnTo>
                  <a:lnTo>
                    <a:pt x="5804" y="2939"/>
                  </a:lnTo>
                  <a:cubicBezTo>
                    <a:pt x="6808" y="3282"/>
                    <a:pt x="12097" y="5020"/>
                    <a:pt x="17656" y="5486"/>
                  </a:cubicBezTo>
                  <a:cubicBezTo>
                    <a:pt x="18244" y="5534"/>
                    <a:pt x="18734" y="5559"/>
                    <a:pt x="19199" y="5559"/>
                  </a:cubicBezTo>
                  <a:cubicBezTo>
                    <a:pt x="21697" y="5559"/>
                    <a:pt x="22676" y="4922"/>
                    <a:pt x="23068" y="4310"/>
                  </a:cubicBezTo>
                  <a:lnTo>
                    <a:pt x="23240" y="4016"/>
                  </a:lnTo>
                  <a:lnTo>
                    <a:pt x="22897" y="4090"/>
                  </a:lnTo>
                  <a:cubicBezTo>
                    <a:pt x="22052" y="4298"/>
                    <a:pt x="20673" y="4537"/>
                    <a:pt x="18869" y="4537"/>
                  </a:cubicBezTo>
                  <a:cubicBezTo>
                    <a:pt x="17484" y="4537"/>
                    <a:pt x="15847" y="4396"/>
                    <a:pt x="14008" y="3992"/>
                  </a:cubicBezTo>
                  <a:cubicBezTo>
                    <a:pt x="9061" y="2890"/>
                    <a:pt x="2498" y="686"/>
                    <a:pt x="588" y="49"/>
                  </a:cubicBezTo>
                  <a:lnTo>
                    <a:pt x="441"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5"/>
            <p:cNvSpPr/>
            <p:nvPr/>
          </p:nvSpPr>
          <p:spPr>
            <a:xfrm>
              <a:off x="110272" y="2047674"/>
              <a:ext cx="1009290" cy="1509956"/>
            </a:xfrm>
            <a:custGeom>
              <a:avLst/>
              <a:gdLst/>
              <a:ahLst/>
              <a:cxnLst/>
              <a:rect l="l" t="t" r="r" b="b"/>
              <a:pathLst>
                <a:path w="46039" h="68877" extrusionOk="0">
                  <a:moveTo>
                    <a:pt x="12986" y="0"/>
                  </a:moveTo>
                  <a:cubicBezTo>
                    <a:pt x="9893" y="0"/>
                    <a:pt x="6023" y="942"/>
                    <a:pt x="3601" y="4966"/>
                  </a:cubicBezTo>
                  <a:cubicBezTo>
                    <a:pt x="148" y="10746"/>
                    <a:pt x="417" y="19512"/>
                    <a:pt x="1519" y="28426"/>
                  </a:cubicBezTo>
                  <a:cubicBezTo>
                    <a:pt x="1" y="36164"/>
                    <a:pt x="735" y="47624"/>
                    <a:pt x="1029" y="51126"/>
                  </a:cubicBezTo>
                  <a:cubicBezTo>
                    <a:pt x="1348" y="54995"/>
                    <a:pt x="3135" y="59868"/>
                    <a:pt x="4751" y="63615"/>
                  </a:cubicBezTo>
                  <a:cubicBezTo>
                    <a:pt x="6123" y="66846"/>
                    <a:pt x="9295" y="68877"/>
                    <a:pt x="12749" y="68877"/>
                  </a:cubicBezTo>
                  <a:cubicBezTo>
                    <a:pt x="13117" y="68877"/>
                    <a:pt x="13488" y="68853"/>
                    <a:pt x="13861" y="68806"/>
                  </a:cubicBezTo>
                  <a:cubicBezTo>
                    <a:pt x="20767" y="67925"/>
                    <a:pt x="32178" y="65549"/>
                    <a:pt x="42487" y="59256"/>
                  </a:cubicBezTo>
                  <a:cubicBezTo>
                    <a:pt x="44740" y="57885"/>
                    <a:pt x="46038" y="55362"/>
                    <a:pt x="45769" y="52767"/>
                  </a:cubicBezTo>
                  <a:cubicBezTo>
                    <a:pt x="44275" y="38417"/>
                    <a:pt x="31786" y="15717"/>
                    <a:pt x="29044" y="8591"/>
                  </a:cubicBezTo>
                  <a:cubicBezTo>
                    <a:pt x="26007" y="730"/>
                    <a:pt x="17828" y="730"/>
                    <a:pt x="17828" y="730"/>
                  </a:cubicBezTo>
                  <a:cubicBezTo>
                    <a:pt x="17828" y="730"/>
                    <a:pt x="15708" y="0"/>
                    <a:pt x="12986"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105449" y="2044736"/>
              <a:ext cx="1017336" cy="1516182"/>
            </a:xfrm>
            <a:custGeom>
              <a:avLst/>
              <a:gdLst/>
              <a:ahLst/>
              <a:cxnLst/>
              <a:rect l="l" t="t" r="r" b="b"/>
              <a:pathLst>
                <a:path w="46406" h="69161" extrusionOk="0">
                  <a:moveTo>
                    <a:pt x="13248" y="301"/>
                  </a:moveTo>
                  <a:cubicBezTo>
                    <a:pt x="15893" y="301"/>
                    <a:pt x="17975" y="986"/>
                    <a:pt x="17999" y="1011"/>
                  </a:cubicBezTo>
                  <a:lnTo>
                    <a:pt x="18048" y="1011"/>
                  </a:lnTo>
                  <a:cubicBezTo>
                    <a:pt x="18146" y="1011"/>
                    <a:pt x="26178" y="1109"/>
                    <a:pt x="29117" y="8798"/>
                  </a:cubicBezTo>
                  <a:cubicBezTo>
                    <a:pt x="29827" y="10610"/>
                    <a:pt x="31125" y="13377"/>
                    <a:pt x="32765" y="16879"/>
                  </a:cubicBezTo>
                  <a:cubicBezTo>
                    <a:pt x="37540" y="26968"/>
                    <a:pt x="44715" y="42249"/>
                    <a:pt x="45842" y="52901"/>
                  </a:cubicBezTo>
                  <a:cubicBezTo>
                    <a:pt x="46087" y="55423"/>
                    <a:pt x="44838" y="57921"/>
                    <a:pt x="42634" y="59268"/>
                  </a:cubicBezTo>
                  <a:cubicBezTo>
                    <a:pt x="32569" y="65414"/>
                    <a:pt x="21550" y="67838"/>
                    <a:pt x="14057" y="68793"/>
                  </a:cubicBezTo>
                  <a:cubicBezTo>
                    <a:pt x="13692" y="68841"/>
                    <a:pt x="13329" y="68864"/>
                    <a:pt x="12968" y="68864"/>
                  </a:cubicBezTo>
                  <a:cubicBezTo>
                    <a:pt x="9592" y="68864"/>
                    <a:pt x="6443" y="66841"/>
                    <a:pt x="5094" y="63700"/>
                  </a:cubicBezTo>
                  <a:cubicBezTo>
                    <a:pt x="3600" y="60174"/>
                    <a:pt x="1715" y="55178"/>
                    <a:pt x="1396" y="51260"/>
                  </a:cubicBezTo>
                  <a:cubicBezTo>
                    <a:pt x="1200" y="48885"/>
                    <a:pt x="294" y="36665"/>
                    <a:pt x="1886" y="28609"/>
                  </a:cubicBezTo>
                  <a:lnTo>
                    <a:pt x="1910" y="28584"/>
                  </a:lnTo>
                  <a:lnTo>
                    <a:pt x="1886" y="28560"/>
                  </a:lnTo>
                  <a:cubicBezTo>
                    <a:pt x="931" y="20871"/>
                    <a:pt x="294" y="11247"/>
                    <a:pt x="3943" y="5174"/>
                  </a:cubicBezTo>
                  <a:cubicBezTo>
                    <a:pt x="6318" y="1207"/>
                    <a:pt x="10163" y="301"/>
                    <a:pt x="13248" y="301"/>
                  </a:cubicBezTo>
                  <a:close/>
                  <a:moveTo>
                    <a:pt x="13210" y="1"/>
                  </a:moveTo>
                  <a:cubicBezTo>
                    <a:pt x="10068" y="1"/>
                    <a:pt x="6133" y="951"/>
                    <a:pt x="3698" y="5027"/>
                  </a:cubicBezTo>
                  <a:cubicBezTo>
                    <a:pt x="0" y="11173"/>
                    <a:pt x="637" y="20822"/>
                    <a:pt x="1592" y="28560"/>
                  </a:cubicBezTo>
                  <a:cubicBezTo>
                    <a:pt x="0" y="36665"/>
                    <a:pt x="906" y="48909"/>
                    <a:pt x="1102" y="51285"/>
                  </a:cubicBezTo>
                  <a:cubicBezTo>
                    <a:pt x="1421" y="55227"/>
                    <a:pt x="3306" y="60272"/>
                    <a:pt x="4825" y="63798"/>
                  </a:cubicBezTo>
                  <a:cubicBezTo>
                    <a:pt x="6220" y="67079"/>
                    <a:pt x="9477" y="69161"/>
                    <a:pt x="12979" y="69161"/>
                  </a:cubicBezTo>
                  <a:cubicBezTo>
                    <a:pt x="13346" y="69161"/>
                    <a:pt x="13714" y="69136"/>
                    <a:pt x="14081" y="69087"/>
                  </a:cubicBezTo>
                  <a:cubicBezTo>
                    <a:pt x="21599" y="68132"/>
                    <a:pt x="32692" y="65683"/>
                    <a:pt x="42781" y="59512"/>
                  </a:cubicBezTo>
                  <a:cubicBezTo>
                    <a:pt x="45083" y="58117"/>
                    <a:pt x="46405" y="55521"/>
                    <a:pt x="46136" y="52876"/>
                  </a:cubicBezTo>
                  <a:cubicBezTo>
                    <a:pt x="45009" y="42175"/>
                    <a:pt x="37810" y="26870"/>
                    <a:pt x="33035" y="16732"/>
                  </a:cubicBezTo>
                  <a:cubicBezTo>
                    <a:pt x="31394" y="13255"/>
                    <a:pt x="30096" y="10488"/>
                    <a:pt x="29410" y="8676"/>
                  </a:cubicBezTo>
                  <a:cubicBezTo>
                    <a:pt x="26447" y="1011"/>
                    <a:pt x="18587" y="717"/>
                    <a:pt x="18073" y="717"/>
                  </a:cubicBezTo>
                  <a:cubicBezTo>
                    <a:pt x="17830" y="640"/>
                    <a:pt x="15787" y="1"/>
                    <a:pt x="13210"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173080" y="3017612"/>
              <a:ext cx="930917" cy="447219"/>
            </a:xfrm>
            <a:custGeom>
              <a:avLst/>
              <a:gdLst/>
              <a:ahLst/>
              <a:cxnLst/>
              <a:rect l="l" t="t" r="r" b="b"/>
              <a:pathLst>
                <a:path w="42464" h="20400" extrusionOk="0">
                  <a:moveTo>
                    <a:pt x="40969" y="1"/>
                  </a:moveTo>
                  <a:cubicBezTo>
                    <a:pt x="38426" y="3151"/>
                    <a:pt x="31814" y="10414"/>
                    <a:pt x="24142" y="10414"/>
                  </a:cubicBezTo>
                  <a:cubicBezTo>
                    <a:pt x="23762" y="10414"/>
                    <a:pt x="23380" y="10396"/>
                    <a:pt x="22995" y="10359"/>
                  </a:cubicBezTo>
                  <a:cubicBezTo>
                    <a:pt x="20969" y="10171"/>
                    <a:pt x="18930" y="10070"/>
                    <a:pt x="16931" y="10070"/>
                  </a:cubicBezTo>
                  <a:cubicBezTo>
                    <a:pt x="10115" y="10070"/>
                    <a:pt x="3769" y="11241"/>
                    <a:pt x="1" y="14081"/>
                  </a:cubicBezTo>
                  <a:cubicBezTo>
                    <a:pt x="638" y="15967"/>
                    <a:pt x="1348" y="17779"/>
                    <a:pt x="2009" y="19322"/>
                  </a:cubicBezTo>
                  <a:cubicBezTo>
                    <a:pt x="2180" y="19689"/>
                    <a:pt x="2376" y="20057"/>
                    <a:pt x="2572" y="20399"/>
                  </a:cubicBezTo>
                  <a:cubicBezTo>
                    <a:pt x="5291" y="18937"/>
                    <a:pt x="10020" y="17214"/>
                    <a:pt x="17357" y="17214"/>
                  </a:cubicBezTo>
                  <a:cubicBezTo>
                    <a:pt x="18742" y="17214"/>
                    <a:pt x="20220" y="17276"/>
                    <a:pt x="21795" y="17412"/>
                  </a:cubicBezTo>
                  <a:cubicBezTo>
                    <a:pt x="22503" y="17472"/>
                    <a:pt x="23191" y="17500"/>
                    <a:pt x="23859" y="17500"/>
                  </a:cubicBezTo>
                  <a:cubicBezTo>
                    <a:pt x="34434" y="17500"/>
                    <a:pt x="40160" y="10360"/>
                    <a:pt x="42463" y="6490"/>
                  </a:cubicBezTo>
                  <a:cubicBezTo>
                    <a:pt x="42145" y="4433"/>
                    <a:pt x="41606" y="2254"/>
                    <a:pt x="40969"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135505" y="2397052"/>
              <a:ext cx="740871" cy="325878"/>
            </a:xfrm>
            <a:custGeom>
              <a:avLst/>
              <a:gdLst/>
              <a:ahLst/>
              <a:cxnLst/>
              <a:rect l="l" t="t" r="r" b="b"/>
              <a:pathLst>
                <a:path w="33795" h="14865" extrusionOk="0">
                  <a:moveTo>
                    <a:pt x="31027" y="0"/>
                  </a:moveTo>
                  <a:cubicBezTo>
                    <a:pt x="27736" y="3154"/>
                    <a:pt x="22994" y="6543"/>
                    <a:pt x="17758" y="6543"/>
                  </a:cubicBezTo>
                  <a:cubicBezTo>
                    <a:pt x="17384" y="6543"/>
                    <a:pt x="17007" y="6525"/>
                    <a:pt x="16628" y="6489"/>
                  </a:cubicBezTo>
                  <a:cubicBezTo>
                    <a:pt x="14591" y="6302"/>
                    <a:pt x="12540" y="6200"/>
                    <a:pt x="10528" y="6200"/>
                  </a:cubicBezTo>
                  <a:cubicBezTo>
                    <a:pt x="6759" y="6200"/>
                    <a:pt x="3130" y="6557"/>
                    <a:pt x="1" y="7371"/>
                  </a:cubicBezTo>
                  <a:cubicBezTo>
                    <a:pt x="123" y="9134"/>
                    <a:pt x="319" y="10848"/>
                    <a:pt x="515" y="12489"/>
                  </a:cubicBezTo>
                  <a:lnTo>
                    <a:pt x="539" y="12513"/>
                  </a:lnTo>
                  <a:lnTo>
                    <a:pt x="515" y="12538"/>
                  </a:lnTo>
                  <a:cubicBezTo>
                    <a:pt x="368" y="13272"/>
                    <a:pt x="246" y="14056"/>
                    <a:pt x="148" y="14864"/>
                  </a:cubicBezTo>
                  <a:cubicBezTo>
                    <a:pt x="2861" y="14010"/>
                    <a:pt x="6470" y="13333"/>
                    <a:pt x="11112" y="13333"/>
                  </a:cubicBezTo>
                  <a:cubicBezTo>
                    <a:pt x="12462" y="13333"/>
                    <a:pt x="13900" y="13390"/>
                    <a:pt x="15428" y="13517"/>
                  </a:cubicBezTo>
                  <a:cubicBezTo>
                    <a:pt x="16145" y="13579"/>
                    <a:pt x="16842" y="13608"/>
                    <a:pt x="17519" y="13608"/>
                  </a:cubicBezTo>
                  <a:cubicBezTo>
                    <a:pt x="25510" y="13608"/>
                    <a:pt x="30724" y="9534"/>
                    <a:pt x="33794" y="5877"/>
                  </a:cubicBezTo>
                  <a:cubicBezTo>
                    <a:pt x="32962" y="4089"/>
                    <a:pt x="32153" y="2375"/>
                    <a:pt x="31394" y="808"/>
                  </a:cubicBezTo>
                  <a:cubicBezTo>
                    <a:pt x="31272" y="539"/>
                    <a:pt x="31149" y="269"/>
                    <a:pt x="31027" y="0"/>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31208" y="2821669"/>
              <a:ext cx="920175" cy="436477"/>
            </a:xfrm>
            <a:custGeom>
              <a:avLst/>
              <a:gdLst/>
              <a:ahLst/>
              <a:cxnLst/>
              <a:rect l="l" t="t" r="r" b="b"/>
              <a:pathLst>
                <a:path w="41974" h="19910" extrusionOk="0">
                  <a:moveTo>
                    <a:pt x="39794" y="1"/>
                  </a:moveTo>
                  <a:cubicBezTo>
                    <a:pt x="36667" y="3521"/>
                    <a:pt x="30890" y="8772"/>
                    <a:pt x="24369" y="8772"/>
                  </a:cubicBezTo>
                  <a:cubicBezTo>
                    <a:pt x="23995" y="8772"/>
                    <a:pt x="23619" y="8754"/>
                    <a:pt x="23240" y="8719"/>
                  </a:cubicBezTo>
                  <a:cubicBezTo>
                    <a:pt x="21203" y="8526"/>
                    <a:pt x="19153" y="8424"/>
                    <a:pt x="17145" y="8424"/>
                  </a:cubicBezTo>
                  <a:cubicBezTo>
                    <a:pt x="10197" y="8424"/>
                    <a:pt x="3743" y="9649"/>
                    <a:pt x="1" y="12612"/>
                  </a:cubicBezTo>
                  <a:cubicBezTo>
                    <a:pt x="99" y="14130"/>
                    <a:pt x="172" y="15257"/>
                    <a:pt x="221" y="15820"/>
                  </a:cubicBezTo>
                  <a:cubicBezTo>
                    <a:pt x="319" y="17093"/>
                    <a:pt x="589" y="18489"/>
                    <a:pt x="956" y="19910"/>
                  </a:cubicBezTo>
                  <a:cubicBezTo>
                    <a:pt x="3014" y="18430"/>
                    <a:pt x="8190" y="15561"/>
                    <a:pt x="17716" y="15561"/>
                  </a:cubicBezTo>
                  <a:cubicBezTo>
                    <a:pt x="19068" y="15561"/>
                    <a:pt x="20509" y="15619"/>
                    <a:pt x="22040" y="15747"/>
                  </a:cubicBezTo>
                  <a:cubicBezTo>
                    <a:pt x="22760" y="15808"/>
                    <a:pt x="23460" y="15838"/>
                    <a:pt x="24140" y="15838"/>
                  </a:cubicBezTo>
                  <a:cubicBezTo>
                    <a:pt x="33696" y="15838"/>
                    <a:pt x="39275" y="10003"/>
                    <a:pt x="41973" y="6025"/>
                  </a:cubicBezTo>
                  <a:cubicBezTo>
                    <a:pt x="41312" y="4041"/>
                    <a:pt x="40577" y="2033"/>
                    <a:pt x="39794"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29607" y="2229016"/>
              <a:ext cx="670522" cy="286681"/>
            </a:xfrm>
            <a:custGeom>
              <a:avLst/>
              <a:gdLst/>
              <a:ahLst/>
              <a:cxnLst/>
              <a:rect l="l" t="t" r="r" b="b"/>
              <a:pathLst>
                <a:path w="30586" h="13077" extrusionOk="0">
                  <a:moveTo>
                    <a:pt x="27868" y="0"/>
                  </a:moveTo>
                  <a:cubicBezTo>
                    <a:pt x="24701" y="2715"/>
                    <a:pt x="20552" y="5220"/>
                    <a:pt x="16059" y="5220"/>
                  </a:cubicBezTo>
                  <a:cubicBezTo>
                    <a:pt x="15687" y="5220"/>
                    <a:pt x="15314" y="5203"/>
                    <a:pt x="14938" y="5167"/>
                  </a:cubicBezTo>
                  <a:cubicBezTo>
                    <a:pt x="12916" y="4973"/>
                    <a:pt x="10883" y="4871"/>
                    <a:pt x="8888" y="4871"/>
                  </a:cubicBezTo>
                  <a:cubicBezTo>
                    <a:pt x="5858" y="4871"/>
                    <a:pt x="2918" y="5106"/>
                    <a:pt x="245" y="5608"/>
                  </a:cubicBezTo>
                  <a:cubicBezTo>
                    <a:pt x="0" y="8032"/>
                    <a:pt x="0" y="10555"/>
                    <a:pt x="147" y="13077"/>
                  </a:cubicBezTo>
                  <a:cubicBezTo>
                    <a:pt x="2605" y="12449"/>
                    <a:pt x="5654" y="12005"/>
                    <a:pt x="9371" y="12005"/>
                  </a:cubicBezTo>
                  <a:cubicBezTo>
                    <a:pt x="10728" y="12005"/>
                    <a:pt x="12175" y="12064"/>
                    <a:pt x="13714" y="12195"/>
                  </a:cubicBezTo>
                  <a:cubicBezTo>
                    <a:pt x="14437" y="12258"/>
                    <a:pt x="15139" y="12287"/>
                    <a:pt x="15821" y="12287"/>
                  </a:cubicBezTo>
                  <a:cubicBezTo>
                    <a:pt x="22644" y="12287"/>
                    <a:pt x="27425" y="9310"/>
                    <a:pt x="30586" y="6171"/>
                  </a:cubicBezTo>
                  <a:cubicBezTo>
                    <a:pt x="29459" y="3747"/>
                    <a:pt x="28553" y="1788"/>
                    <a:pt x="28015" y="392"/>
                  </a:cubicBezTo>
                  <a:cubicBezTo>
                    <a:pt x="27966" y="245"/>
                    <a:pt x="27917" y="123"/>
                    <a:pt x="27868"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26385" y="2515675"/>
              <a:ext cx="9142" cy="44590"/>
            </a:xfrm>
            <a:custGeom>
              <a:avLst/>
              <a:gdLst/>
              <a:ahLst/>
              <a:cxnLst/>
              <a:rect l="l" t="t" r="r" b="b"/>
              <a:pathLst>
                <a:path w="417" h="2034" extrusionOk="0">
                  <a:moveTo>
                    <a:pt x="294" y="1"/>
                  </a:moveTo>
                  <a:cubicBezTo>
                    <a:pt x="196" y="25"/>
                    <a:pt x="98" y="50"/>
                    <a:pt x="0" y="74"/>
                  </a:cubicBezTo>
                  <a:cubicBezTo>
                    <a:pt x="25" y="735"/>
                    <a:pt x="74" y="1372"/>
                    <a:pt x="123" y="2033"/>
                  </a:cubicBezTo>
                  <a:cubicBezTo>
                    <a:pt x="221" y="2009"/>
                    <a:pt x="319" y="1984"/>
                    <a:pt x="417" y="1960"/>
                  </a:cubicBezTo>
                  <a:cubicBezTo>
                    <a:pt x="368" y="1299"/>
                    <a:pt x="319" y="662"/>
                    <a:pt x="294" y="1"/>
                  </a:cubicBezTo>
                  <a:close/>
                </a:path>
              </a:pathLst>
            </a:custGeom>
            <a:solidFill>
              <a:srgbClr val="47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876357" y="2520520"/>
              <a:ext cx="132083" cy="301171"/>
            </a:xfrm>
            <a:custGeom>
              <a:avLst/>
              <a:gdLst/>
              <a:ahLst/>
              <a:cxnLst/>
              <a:rect l="l" t="t" r="r" b="b"/>
              <a:pathLst>
                <a:path w="6025" h="13738" extrusionOk="0">
                  <a:moveTo>
                    <a:pt x="196" y="0"/>
                  </a:moveTo>
                  <a:cubicBezTo>
                    <a:pt x="123" y="74"/>
                    <a:pt x="49" y="172"/>
                    <a:pt x="0" y="245"/>
                  </a:cubicBezTo>
                  <a:cubicBezTo>
                    <a:pt x="1910" y="4433"/>
                    <a:pt x="3992" y="9085"/>
                    <a:pt x="5804" y="13738"/>
                  </a:cubicBezTo>
                  <a:cubicBezTo>
                    <a:pt x="5877" y="13664"/>
                    <a:pt x="5951" y="13566"/>
                    <a:pt x="6024" y="13493"/>
                  </a:cubicBezTo>
                  <a:cubicBezTo>
                    <a:pt x="4212" y="8816"/>
                    <a:pt x="2131" y="4163"/>
                    <a:pt x="196"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800110" y="2359455"/>
              <a:ext cx="20432" cy="37619"/>
            </a:xfrm>
            <a:custGeom>
              <a:avLst/>
              <a:gdLst/>
              <a:ahLst/>
              <a:cxnLst/>
              <a:rect l="l" t="t" r="r" b="b"/>
              <a:pathLst>
                <a:path w="932" h="1716" extrusionOk="0">
                  <a:moveTo>
                    <a:pt x="246" y="1"/>
                  </a:moveTo>
                  <a:cubicBezTo>
                    <a:pt x="172" y="74"/>
                    <a:pt x="74" y="148"/>
                    <a:pt x="1" y="221"/>
                  </a:cubicBezTo>
                  <a:cubicBezTo>
                    <a:pt x="246" y="711"/>
                    <a:pt x="466" y="1201"/>
                    <a:pt x="711" y="1715"/>
                  </a:cubicBezTo>
                  <a:cubicBezTo>
                    <a:pt x="784" y="1642"/>
                    <a:pt x="858" y="1593"/>
                    <a:pt x="931" y="1519"/>
                  </a:cubicBezTo>
                  <a:cubicBezTo>
                    <a:pt x="687" y="980"/>
                    <a:pt x="466" y="491"/>
                    <a:pt x="24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815697" y="2392755"/>
              <a:ext cx="64978" cy="133157"/>
            </a:xfrm>
            <a:custGeom>
              <a:avLst/>
              <a:gdLst/>
              <a:ahLst/>
              <a:cxnLst/>
              <a:rect l="l" t="t" r="r" b="b"/>
              <a:pathLst>
                <a:path w="2964" h="6074" extrusionOk="0">
                  <a:moveTo>
                    <a:pt x="220" y="0"/>
                  </a:moveTo>
                  <a:cubicBezTo>
                    <a:pt x="147" y="74"/>
                    <a:pt x="73" y="123"/>
                    <a:pt x="0" y="196"/>
                  </a:cubicBezTo>
                  <a:cubicBezTo>
                    <a:pt x="122" y="465"/>
                    <a:pt x="245" y="735"/>
                    <a:pt x="367" y="1004"/>
                  </a:cubicBezTo>
                  <a:cubicBezTo>
                    <a:pt x="1126" y="2571"/>
                    <a:pt x="1935" y="4285"/>
                    <a:pt x="2767" y="6073"/>
                  </a:cubicBezTo>
                  <a:cubicBezTo>
                    <a:pt x="2816" y="6000"/>
                    <a:pt x="2890" y="5902"/>
                    <a:pt x="2963" y="5828"/>
                  </a:cubicBezTo>
                  <a:cubicBezTo>
                    <a:pt x="2155" y="4065"/>
                    <a:pt x="1371" y="2400"/>
                    <a:pt x="637" y="857"/>
                  </a:cubicBezTo>
                  <a:cubicBezTo>
                    <a:pt x="514" y="563"/>
                    <a:pt x="367" y="269"/>
                    <a:pt x="220"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5"/>
            <p:cNvSpPr/>
            <p:nvPr/>
          </p:nvSpPr>
          <p:spPr>
            <a:xfrm>
              <a:off x="129059" y="2558621"/>
              <a:ext cx="18283" cy="166984"/>
            </a:xfrm>
            <a:custGeom>
              <a:avLst/>
              <a:gdLst/>
              <a:ahLst/>
              <a:cxnLst/>
              <a:rect l="l" t="t" r="r" b="b"/>
              <a:pathLst>
                <a:path w="834" h="7617" extrusionOk="0">
                  <a:moveTo>
                    <a:pt x="295" y="1"/>
                  </a:moveTo>
                  <a:cubicBezTo>
                    <a:pt x="197" y="25"/>
                    <a:pt x="99" y="50"/>
                    <a:pt x="1" y="74"/>
                  </a:cubicBezTo>
                  <a:cubicBezTo>
                    <a:pt x="123" y="1813"/>
                    <a:pt x="319" y="3503"/>
                    <a:pt x="515" y="5119"/>
                  </a:cubicBezTo>
                  <a:cubicBezTo>
                    <a:pt x="368" y="5927"/>
                    <a:pt x="221" y="6760"/>
                    <a:pt x="123" y="7617"/>
                  </a:cubicBezTo>
                  <a:cubicBezTo>
                    <a:pt x="221" y="7568"/>
                    <a:pt x="319" y="7543"/>
                    <a:pt x="442" y="7519"/>
                  </a:cubicBezTo>
                  <a:cubicBezTo>
                    <a:pt x="540" y="6686"/>
                    <a:pt x="662" y="5902"/>
                    <a:pt x="809" y="5168"/>
                  </a:cubicBezTo>
                  <a:lnTo>
                    <a:pt x="833" y="5143"/>
                  </a:lnTo>
                  <a:lnTo>
                    <a:pt x="809" y="5119"/>
                  </a:lnTo>
                  <a:cubicBezTo>
                    <a:pt x="613" y="3478"/>
                    <a:pt x="417" y="1764"/>
                    <a:pt x="295" y="1"/>
                  </a:cubicBezTo>
                  <a:close/>
                </a:path>
              </a:pathLst>
            </a:custGeom>
            <a:solidFill>
              <a:srgbClr val="47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5"/>
            <p:cNvSpPr/>
            <p:nvPr/>
          </p:nvSpPr>
          <p:spPr>
            <a:xfrm>
              <a:off x="740524" y="2224720"/>
              <a:ext cx="64978" cy="139602"/>
            </a:xfrm>
            <a:custGeom>
              <a:avLst/>
              <a:gdLst/>
              <a:ahLst/>
              <a:cxnLst/>
              <a:rect l="l" t="t" r="r" b="b"/>
              <a:pathLst>
                <a:path w="2964" h="6368" extrusionOk="0">
                  <a:moveTo>
                    <a:pt x="246" y="0"/>
                  </a:moveTo>
                  <a:cubicBezTo>
                    <a:pt x="148" y="74"/>
                    <a:pt x="74" y="147"/>
                    <a:pt x="1" y="196"/>
                  </a:cubicBezTo>
                  <a:cubicBezTo>
                    <a:pt x="50" y="319"/>
                    <a:pt x="99" y="441"/>
                    <a:pt x="148" y="588"/>
                  </a:cubicBezTo>
                  <a:cubicBezTo>
                    <a:pt x="686" y="1984"/>
                    <a:pt x="1592" y="3943"/>
                    <a:pt x="2719" y="6367"/>
                  </a:cubicBezTo>
                  <a:cubicBezTo>
                    <a:pt x="2792" y="6294"/>
                    <a:pt x="2890" y="6220"/>
                    <a:pt x="2964" y="6147"/>
                  </a:cubicBezTo>
                  <a:cubicBezTo>
                    <a:pt x="1837" y="3772"/>
                    <a:pt x="956" y="1837"/>
                    <a:pt x="441" y="466"/>
                  </a:cubicBezTo>
                  <a:cubicBezTo>
                    <a:pt x="368" y="319"/>
                    <a:pt x="295" y="147"/>
                    <a:pt x="246"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23162" y="2351958"/>
              <a:ext cx="11838" cy="165361"/>
            </a:xfrm>
            <a:custGeom>
              <a:avLst/>
              <a:gdLst/>
              <a:ahLst/>
              <a:cxnLst/>
              <a:rect l="l" t="t" r="r" b="b"/>
              <a:pathLst>
                <a:path w="540" h="7543" extrusionOk="0">
                  <a:moveTo>
                    <a:pt x="539" y="0"/>
                  </a:moveTo>
                  <a:lnTo>
                    <a:pt x="539" y="0"/>
                  </a:lnTo>
                  <a:cubicBezTo>
                    <a:pt x="441" y="25"/>
                    <a:pt x="343" y="49"/>
                    <a:pt x="245" y="49"/>
                  </a:cubicBezTo>
                  <a:cubicBezTo>
                    <a:pt x="1" y="2498"/>
                    <a:pt x="1" y="5020"/>
                    <a:pt x="147" y="7542"/>
                  </a:cubicBezTo>
                  <a:cubicBezTo>
                    <a:pt x="245" y="7518"/>
                    <a:pt x="343" y="7493"/>
                    <a:pt x="441" y="7469"/>
                  </a:cubicBezTo>
                  <a:cubicBezTo>
                    <a:pt x="294" y="4947"/>
                    <a:pt x="294" y="2424"/>
                    <a:pt x="539" y="0"/>
                  </a:cubicBezTo>
                  <a:close/>
                </a:path>
              </a:pathLst>
            </a:custGeom>
            <a:solidFill>
              <a:srgbClr val="47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401776" y="3111023"/>
              <a:ext cx="199188" cy="218523"/>
            </a:xfrm>
            <a:custGeom>
              <a:avLst/>
              <a:gdLst/>
              <a:ahLst/>
              <a:cxnLst/>
              <a:rect l="l" t="t" r="r" b="b"/>
              <a:pathLst>
                <a:path w="9086" h="9968" extrusionOk="0">
                  <a:moveTo>
                    <a:pt x="3282" y="1"/>
                  </a:moveTo>
                  <a:cubicBezTo>
                    <a:pt x="3282" y="1"/>
                    <a:pt x="1" y="1421"/>
                    <a:pt x="980" y="3650"/>
                  </a:cubicBezTo>
                  <a:cubicBezTo>
                    <a:pt x="1984" y="5878"/>
                    <a:pt x="4580" y="9967"/>
                    <a:pt x="4580" y="9967"/>
                  </a:cubicBezTo>
                  <a:lnTo>
                    <a:pt x="9086" y="6025"/>
                  </a:lnTo>
                  <a:cubicBezTo>
                    <a:pt x="6466" y="2450"/>
                    <a:pt x="3282" y="1"/>
                    <a:pt x="3282" y="1"/>
                  </a:cubicBezTo>
                  <a:close/>
                </a:path>
              </a:pathLst>
            </a:custGeom>
            <a:solidFill>
              <a:srgbClr val="FBD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414667" y="3107275"/>
              <a:ext cx="190594" cy="227095"/>
            </a:xfrm>
            <a:custGeom>
              <a:avLst/>
              <a:gdLst/>
              <a:ahLst/>
              <a:cxnLst/>
              <a:rect l="l" t="t" r="r" b="b"/>
              <a:pathLst>
                <a:path w="8694" h="10359" extrusionOk="0">
                  <a:moveTo>
                    <a:pt x="2670" y="343"/>
                  </a:moveTo>
                  <a:cubicBezTo>
                    <a:pt x="3135" y="735"/>
                    <a:pt x="5951" y="3012"/>
                    <a:pt x="8302" y="6171"/>
                  </a:cubicBezTo>
                  <a:lnTo>
                    <a:pt x="4017" y="9918"/>
                  </a:lnTo>
                  <a:cubicBezTo>
                    <a:pt x="3551" y="9159"/>
                    <a:pt x="1396" y="5731"/>
                    <a:pt x="539" y="3772"/>
                  </a:cubicBezTo>
                  <a:cubicBezTo>
                    <a:pt x="319" y="3282"/>
                    <a:pt x="294" y="2817"/>
                    <a:pt x="490" y="2351"/>
                  </a:cubicBezTo>
                  <a:cubicBezTo>
                    <a:pt x="907" y="1249"/>
                    <a:pt x="2327" y="515"/>
                    <a:pt x="2670" y="343"/>
                  </a:cubicBezTo>
                  <a:close/>
                  <a:moveTo>
                    <a:pt x="2719" y="0"/>
                  </a:moveTo>
                  <a:lnTo>
                    <a:pt x="2621" y="25"/>
                  </a:lnTo>
                  <a:cubicBezTo>
                    <a:pt x="2547" y="74"/>
                    <a:pt x="735" y="858"/>
                    <a:pt x="196" y="2229"/>
                  </a:cubicBezTo>
                  <a:cubicBezTo>
                    <a:pt x="0" y="2768"/>
                    <a:pt x="0" y="3331"/>
                    <a:pt x="270" y="3894"/>
                  </a:cubicBezTo>
                  <a:cubicBezTo>
                    <a:pt x="1249" y="6098"/>
                    <a:pt x="3845" y="10187"/>
                    <a:pt x="3870" y="10212"/>
                  </a:cubicBezTo>
                  <a:lnTo>
                    <a:pt x="3943" y="10359"/>
                  </a:lnTo>
                  <a:lnTo>
                    <a:pt x="8694" y="6220"/>
                  </a:lnTo>
                  <a:lnTo>
                    <a:pt x="8620" y="6098"/>
                  </a:lnTo>
                  <a:cubicBezTo>
                    <a:pt x="6000" y="2547"/>
                    <a:pt x="2817" y="74"/>
                    <a:pt x="2768" y="49"/>
                  </a:cubicBezTo>
                  <a:lnTo>
                    <a:pt x="2719"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997128" y="2260475"/>
              <a:ext cx="211552" cy="109744"/>
            </a:xfrm>
            <a:custGeom>
              <a:avLst/>
              <a:gdLst/>
              <a:ahLst/>
              <a:cxnLst/>
              <a:rect l="l" t="t" r="r" b="b"/>
              <a:pathLst>
                <a:path w="9650" h="5006" extrusionOk="0">
                  <a:moveTo>
                    <a:pt x="188" y="1"/>
                  </a:moveTo>
                  <a:cubicBezTo>
                    <a:pt x="128" y="1"/>
                    <a:pt x="68" y="28"/>
                    <a:pt x="50" y="84"/>
                  </a:cubicBezTo>
                  <a:cubicBezTo>
                    <a:pt x="1" y="157"/>
                    <a:pt x="25" y="230"/>
                    <a:pt x="99" y="279"/>
                  </a:cubicBezTo>
                  <a:lnTo>
                    <a:pt x="9429" y="5006"/>
                  </a:lnTo>
                  <a:lnTo>
                    <a:pt x="9478" y="5006"/>
                  </a:lnTo>
                  <a:cubicBezTo>
                    <a:pt x="9551" y="5006"/>
                    <a:pt x="9600" y="4981"/>
                    <a:pt x="9625" y="4932"/>
                  </a:cubicBezTo>
                  <a:cubicBezTo>
                    <a:pt x="9649" y="4859"/>
                    <a:pt x="9625" y="4761"/>
                    <a:pt x="9551" y="4736"/>
                  </a:cubicBezTo>
                  <a:lnTo>
                    <a:pt x="246" y="10"/>
                  </a:lnTo>
                  <a:cubicBezTo>
                    <a:pt x="227" y="4"/>
                    <a:pt x="208" y="1"/>
                    <a:pt x="18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301269" y="5096235"/>
              <a:ext cx="61756" cy="32248"/>
            </a:xfrm>
            <a:custGeom>
              <a:avLst/>
              <a:gdLst/>
              <a:ahLst/>
              <a:cxnLst/>
              <a:rect l="l" t="t" r="r" b="b"/>
              <a:pathLst>
                <a:path w="2817" h="1471" extrusionOk="0">
                  <a:moveTo>
                    <a:pt x="0" y="1"/>
                  </a:moveTo>
                  <a:lnTo>
                    <a:pt x="392" y="1470"/>
                  </a:lnTo>
                  <a:lnTo>
                    <a:pt x="2816" y="515"/>
                  </a:lnTo>
                  <a:lnTo>
                    <a:pt x="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5"/>
            <p:cNvSpPr/>
            <p:nvPr/>
          </p:nvSpPr>
          <p:spPr>
            <a:xfrm>
              <a:off x="293347" y="5091960"/>
              <a:ext cx="77321" cy="40820"/>
            </a:xfrm>
            <a:custGeom>
              <a:avLst/>
              <a:gdLst/>
              <a:ahLst/>
              <a:cxnLst/>
              <a:rect l="l" t="t" r="r" b="b"/>
              <a:pathLst>
                <a:path w="3527" h="1862" extrusionOk="0">
                  <a:moveTo>
                    <a:pt x="417" y="367"/>
                  </a:moveTo>
                  <a:lnTo>
                    <a:pt x="2474" y="759"/>
                  </a:lnTo>
                  <a:lnTo>
                    <a:pt x="686" y="1469"/>
                  </a:lnTo>
                  <a:lnTo>
                    <a:pt x="417" y="367"/>
                  </a:lnTo>
                  <a:close/>
                  <a:moveTo>
                    <a:pt x="0" y="0"/>
                  </a:moveTo>
                  <a:lnTo>
                    <a:pt x="490" y="1861"/>
                  </a:lnTo>
                  <a:lnTo>
                    <a:pt x="3526" y="661"/>
                  </a:lnTo>
                  <a:lnTo>
                    <a:pt x="0"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5"/>
            <p:cNvSpPr/>
            <p:nvPr/>
          </p:nvSpPr>
          <p:spPr>
            <a:xfrm>
              <a:off x="186519" y="4963648"/>
              <a:ext cx="504634" cy="162007"/>
            </a:xfrm>
            <a:custGeom>
              <a:avLst/>
              <a:gdLst/>
              <a:ahLst/>
              <a:cxnLst/>
              <a:rect l="l" t="t" r="r" b="b"/>
              <a:pathLst>
                <a:path w="23019" h="7390" extrusionOk="0">
                  <a:moveTo>
                    <a:pt x="3355" y="0"/>
                  </a:moveTo>
                  <a:cubicBezTo>
                    <a:pt x="1347" y="956"/>
                    <a:pt x="343" y="2376"/>
                    <a:pt x="0" y="4653"/>
                  </a:cubicBezTo>
                  <a:cubicBezTo>
                    <a:pt x="2106" y="5118"/>
                    <a:pt x="8816" y="6612"/>
                    <a:pt x="13885" y="7224"/>
                  </a:cubicBezTo>
                  <a:cubicBezTo>
                    <a:pt x="14882" y="7341"/>
                    <a:pt x="15812" y="7389"/>
                    <a:pt x="16672" y="7389"/>
                  </a:cubicBezTo>
                  <a:cubicBezTo>
                    <a:pt x="19612" y="7389"/>
                    <a:pt x="21718" y="6820"/>
                    <a:pt x="22798" y="6441"/>
                  </a:cubicBezTo>
                  <a:cubicBezTo>
                    <a:pt x="23019" y="5927"/>
                    <a:pt x="22896" y="5412"/>
                    <a:pt x="22651" y="4947"/>
                  </a:cubicBezTo>
                  <a:cubicBezTo>
                    <a:pt x="21941" y="3772"/>
                    <a:pt x="19125" y="3159"/>
                    <a:pt x="19125" y="3159"/>
                  </a:cubicBezTo>
                  <a:lnTo>
                    <a:pt x="7885" y="294"/>
                  </a:lnTo>
                  <a:lnTo>
                    <a:pt x="3355" y="0"/>
                  </a:ln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183296" y="4960425"/>
              <a:ext cx="510553" cy="168584"/>
            </a:xfrm>
            <a:custGeom>
              <a:avLst/>
              <a:gdLst/>
              <a:ahLst/>
              <a:cxnLst/>
              <a:rect l="l" t="t" r="r" b="b"/>
              <a:pathLst>
                <a:path w="23289" h="7690" extrusionOk="0">
                  <a:moveTo>
                    <a:pt x="3526" y="294"/>
                  </a:moveTo>
                  <a:lnTo>
                    <a:pt x="7983" y="588"/>
                  </a:lnTo>
                  <a:lnTo>
                    <a:pt x="19248" y="3453"/>
                  </a:lnTo>
                  <a:cubicBezTo>
                    <a:pt x="19272" y="3453"/>
                    <a:pt x="21990" y="4066"/>
                    <a:pt x="22652" y="5167"/>
                  </a:cubicBezTo>
                  <a:cubicBezTo>
                    <a:pt x="22823" y="5437"/>
                    <a:pt x="23043" y="5951"/>
                    <a:pt x="22823" y="6465"/>
                  </a:cubicBezTo>
                  <a:cubicBezTo>
                    <a:pt x="21694" y="6860"/>
                    <a:pt x="19640" y="7386"/>
                    <a:pt x="16816" y="7386"/>
                  </a:cubicBezTo>
                  <a:cubicBezTo>
                    <a:pt x="15965" y="7386"/>
                    <a:pt x="15043" y="7338"/>
                    <a:pt x="14056" y="7224"/>
                  </a:cubicBezTo>
                  <a:cubicBezTo>
                    <a:pt x="9085" y="6637"/>
                    <a:pt x="2449" y="5167"/>
                    <a:pt x="319" y="4678"/>
                  </a:cubicBezTo>
                  <a:cubicBezTo>
                    <a:pt x="661" y="2523"/>
                    <a:pt x="1641" y="1200"/>
                    <a:pt x="3526" y="294"/>
                  </a:cubicBezTo>
                  <a:close/>
                  <a:moveTo>
                    <a:pt x="3428" y="1"/>
                  </a:moveTo>
                  <a:cubicBezTo>
                    <a:pt x="1396" y="980"/>
                    <a:pt x="343" y="2449"/>
                    <a:pt x="0" y="4776"/>
                  </a:cubicBezTo>
                  <a:lnTo>
                    <a:pt x="0" y="4898"/>
                  </a:lnTo>
                  <a:lnTo>
                    <a:pt x="123" y="4923"/>
                  </a:lnTo>
                  <a:cubicBezTo>
                    <a:pt x="2106" y="5388"/>
                    <a:pt x="8938" y="6906"/>
                    <a:pt x="14032" y="7518"/>
                  </a:cubicBezTo>
                  <a:cubicBezTo>
                    <a:pt x="15036" y="7641"/>
                    <a:pt x="15966" y="7690"/>
                    <a:pt x="16848" y="7690"/>
                  </a:cubicBezTo>
                  <a:cubicBezTo>
                    <a:pt x="19762" y="7690"/>
                    <a:pt x="21868" y="7127"/>
                    <a:pt x="22994" y="6735"/>
                  </a:cubicBezTo>
                  <a:lnTo>
                    <a:pt x="23043" y="6710"/>
                  </a:lnTo>
                  <a:lnTo>
                    <a:pt x="23068" y="6637"/>
                  </a:lnTo>
                  <a:cubicBezTo>
                    <a:pt x="23288" y="6147"/>
                    <a:pt x="23239" y="5584"/>
                    <a:pt x="22921" y="5021"/>
                  </a:cubicBezTo>
                  <a:cubicBezTo>
                    <a:pt x="22186" y="3796"/>
                    <a:pt x="19419" y="3184"/>
                    <a:pt x="19321" y="3159"/>
                  </a:cubicBezTo>
                  <a:lnTo>
                    <a:pt x="8032" y="294"/>
                  </a:lnTo>
                  <a:lnTo>
                    <a:pt x="3502"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83822" y="5065653"/>
              <a:ext cx="502508" cy="74734"/>
            </a:xfrm>
            <a:custGeom>
              <a:avLst/>
              <a:gdLst/>
              <a:ahLst/>
              <a:cxnLst/>
              <a:rect l="l" t="t" r="r" b="b"/>
              <a:pathLst>
                <a:path w="22922" h="3409" extrusionOk="0">
                  <a:moveTo>
                    <a:pt x="123" y="0"/>
                  </a:moveTo>
                  <a:cubicBezTo>
                    <a:pt x="50" y="563"/>
                    <a:pt x="1" y="1200"/>
                    <a:pt x="1" y="1886"/>
                  </a:cubicBezTo>
                  <a:cubicBezTo>
                    <a:pt x="1523" y="2758"/>
                    <a:pt x="3644" y="2890"/>
                    <a:pt x="4783" y="2890"/>
                  </a:cubicBezTo>
                  <a:cubicBezTo>
                    <a:pt x="5275" y="2890"/>
                    <a:pt x="5584" y="2865"/>
                    <a:pt x="5584" y="2865"/>
                  </a:cubicBezTo>
                  <a:lnTo>
                    <a:pt x="5584" y="2008"/>
                  </a:lnTo>
                  <a:cubicBezTo>
                    <a:pt x="5584" y="2008"/>
                    <a:pt x="11232" y="3409"/>
                    <a:pt x="17259" y="3409"/>
                  </a:cubicBezTo>
                  <a:cubicBezTo>
                    <a:pt x="17456" y="3409"/>
                    <a:pt x="17654" y="3407"/>
                    <a:pt x="17852" y="3404"/>
                  </a:cubicBezTo>
                  <a:cubicBezTo>
                    <a:pt x="21183" y="3355"/>
                    <a:pt x="22530" y="2620"/>
                    <a:pt x="22921" y="1788"/>
                  </a:cubicBezTo>
                  <a:lnTo>
                    <a:pt x="22921" y="1788"/>
                  </a:lnTo>
                  <a:cubicBezTo>
                    <a:pt x="21841" y="2167"/>
                    <a:pt x="19735" y="2736"/>
                    <a:pt x="16795" y="2736"/>
                  </a:cubicBezTo>
                  <a:cubicBezTo>
                    <a:pt x="15935" y="2736"/>
                    <a:pt x="15005" y="2688"/>
                    <a:pt x="14008" y="2571"/>
                  </a:cubicBezTo>
                  <a:cubicBezTo>
                    <a:pt x="8939" y="1959"/>
                    <a:pt x="2229" y="465"/>
                    <a:pt x="123"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80599" y="5061356"/>
              <a:ext cx="511627" cy="82144"/>
            </a:xfrm>
            <a:custGeom>
              <a:avLst/>
              <a:gdLst/>
              <a:ahLst/>
              <a:cxnLst/>
              <a:rect l="l" t="t" r="r" b="b"/>
              <a:pathLst>
                <a:path w="23338" h="3747" extrusionOk="0">
                  <a:moveTo>
                    <a:pt x="417" y="368"/>
                  </a:moveTo>
                  <a:cubicBezTo>
                    <a:pt x="2572" y="857"/>
                    <a:pt x="9184" y="2327"/>
                    <a:pt x="14155" y="2914"/>
                  </a:cubicBezTo>
                  <a:cubicBezTo>
                    <a:pt x="15153" y="3031"/>
                    <a:pt x="16086" y="3080"/>
                    <a:pt x="16950" y="3080"/>
                  </a:cubicBezTo>
                  <a:cubicBezTo>
                    <a:pt x="19542" y="3080"/>
                    <a:pt x="21507" y="2639"/>
                    <a:pt x="22701" y="2253"/>
                  </a:cubicBezTo>
                  <a:lnTo>
                    <a:pt x="22701" y="2253"/>
                  </a:lnTo>
                  <a:cubicBezTo>
                    <a:pt x="22187" y="2841"/>
                    <a:pt x="20938" y="3404"/>
                    <a:pt x="17999" y="3453"/>
                  </a:cubicBezTo>
                  <a:cubicBezTo>
                    <a:pt x="17801" y="3456"/>
                    <a:pt x="17603" y="3458"/>
                    <a:pt x="17405" y="3458"/>
                  </a:cubicBezTo>
                  <a:cubicBezTo>
                    <a:pt x="11471" y="3458"/>
                    <a:pt x="5827" y="2081"/>
                    <a:pt x="5755" y="2057"/>
                  </a:cubicBezTo>
                  <a:lnTo>
                    <a:pt x="5584" y="2008"/>
                  </a:lnTo>
                  <a:lnTo>
                    <a:pt x="5584" y="2939"/>
                  </a:lnTo>
                  <a:cubicBezTo>
                    <a:pt x="5470" y="2943"/>
                    <a:pt x="5293" y="2948"/>
                    <a:pt x="5070" y="2948"/>
                  </a:cubicBezTo>
                  <a:cubicBezTo>
                    <a:pt x="4001" y="2948"/>
                    <a:pt x="1858" y="2834"/>
                    <a:pt x="319" y="1984"/>
                  </a:cubicBezTo>
                  <a:cubicBezTo>
                    <a:pt x="319" y="1396"/>
                    <a:pt x="344" y="857"/>
                    <a:pt x="417" y="368"/>
                  </a:cubicBezTo>
                  <a:close/>
                  <a:moveTo>
                    <a:pt x="148" y="0"/>
                  </a:moveTo>
                  <a:lnTo>
                    <a:pt x="123" y="172"/>
                  </a:lnTo>
                  <a:cubicBezTo>
                    <a:pt x="50" y="759"/>
                    <a:pt x="1" y="1372"/>
                    <a:pt x="1" y="2082"/>
                  </a:cubicBezTo>
                  <a:lnTo>
                    <a:pt x="1" y="2155"/>
                  </a:lnTo>
                  <a:lnTo>
                    <a:pt x="74" y="2204"/>
                  </a:lnTo>
                  <a:cubicBezTo>
                    <a:pt x="1646" y="3095"/>
                    <a:pt x="3780" y="3238"/>
                    <a:pt x="4926" y="3238"/>
                  </a:cubicBezTo>
                  <a:cubicBezTo>
                    <a:pt x="5387" y="3238"/>
                    <a:pt x="5689" y="3215"/>
                    <a:pt x="5731" y="3208"/>
                  </a:cubicBezTo>
                  <a:lnTo>
                    <a:pt x="5878" y="3208"/>
                  </a:lnTo>
                  <a:lnTo>
                    <a:pt x="5878" y="2400"/>
                  </a:lnTo>
                  <a:cubicBezTo>
                    <a:pt x="6906" y="2620"/>
                    <a:pt x="12049" y="3747"/>
                    <a:pt x="17461" y="3747"/>
                  </a:cubicBezTo>
                  <a:lnTo>
                    <a:pt x="17999" y="3747"/>
                  </a:lnTo>
                  <a:cubicBezTo>
                    <a:pt x="21673" y="3698"/>
                    <a:pt x="22848" y="2792"/>
                    <a:pt x="23191" y="2033"/>
                  </a:cubicBezTo>
                  <a:lnTo>
                    <a:pt x="23338" y="1714"/>
                  </a:lnTo>
                  <a:lnTo>
                    <a:pt x="23019" y="1837"/>
                  </a:lnTo>
                  <a:cubicBezTo>
                    <a:pt x="21907" y="2233"/>
                    <a:pt x="19837" y="2788"/>
                    <a:pt x="16965" y="2788"/>
                  </a:cubicBezTo>
                  <a:cubicBezTo>
                    <a:pt x="16106" y="2788"/>
                    <a:pt x="15176" y="2739"/>
                    <a:pt x="14179" y="2620"/>
                  </a:cubicBezTo>
                  <a:cubicBezTo>
                    <a:pt x="9110" y="2008"/>
                    <a:pt x="2278" y="490"/>
                    <a:pt x="319" y="49"/>
                  </a:cubicBezTo>
                  <a:lnTo>
                    <a:pt x="148"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453865" y="2028426"/>
              <a:ext cx="136380" cy="109547"/>
            </a:xfrm>
            <a:custGeom>
              <a:avLst/>
              <a:gdLst/>
              <a:ahLst/>
              <a:cxnLst/>
              <a:rect l="l" t="t" r="r" b="b"/>
              <a:pathLst>
                <a:path w="6221" h="4997" extrusionOk="0">
                  <a:moveTo>
                    <a:pt x="1922" y="1"/>
                  </a:moveTo>
                  <a:cubicBezTo>
                    <a:pt x="801" y="1"/>
                    <a:pt x="0" y="286"/>
                    <a:pt x="0" y="286"/>
                  </a:cubicBezTo>
                  <a:cubicBezTo>
                    <a:pt x="95" y="2229"/>
                    <a:pt x="1680" y="4997"/>
                    <a:pt x="3668" y="4997"/>
                  </a:cubicBezTo>
                  <a:cubicBezTo>
                    <a:pt x="3735" y="4997"/>
                    <a:pt x="3802" y="4994"/>
                    <a:pt x="3869" y="4987"/>
                  </a:cubicBezTo>
                  <a:cubicBezTo>
                    <a:pt x="5975" y="4816"/>
                    <a:pt x="6220" y="3494"/>
                    <a:pt x="5877" y="1535"/>
                  </a:cubicBezTo>
                  <a:cubicBezTo>
                    <a:pt x="4572" y="304"/>
                    <a:pt x="3077" y="1"/>
                    <a:pt x="1922" y="1"/>
                  </a:cubicBezTo>
                  <a:close/>
                </a:path>
              </a:pathLst>
            </a:custGeom>
            <a:solidFill>
              <a:srgbClr val="51CC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450642" y="2025269"/>
              <a:ext cx="140677" cy="116255"/>
            </a:xfrm>
            <a:custGeom>
              <a:avLst/>
              <a:gdLst/>
              <a:ahLst/>
              <a:cxnLst/>
              <a:rect l="l" t="t" r="r" b="b"/>
              <a:pathLst>
                <a:path w="6417" h="5303" extrusionOk="0">
                  <a:moveTo>
                    <a:pt x="2071" y="300"/>
                  </a:moveTo>
                  <a:cubicBezTo>
                    <a:pt x="3189" y="300"/>
                    <a:pt x="4636" y="584"/>
                    <a:pt x="5902" y="1752"/>
                  </a:cubicBezTo>
                  <a:cubicBezTo>
                    <a:pt x="6098" y="3001"/>
                    <a:pt x="6024" y="3785"/>
                    <a:pt x="5632" y="4274"/>
                  </a:cubicBezTo>
                  <a:cubicBezTo>
                    <a:pt x="5314" y="4691"/>
                    <a:pt x="4800" y="4935"/>
                    <a:pt x="4016" y="4984"/>
                  </a:cubicBezTo>
                  <a:cubicBezTo>
                    <a:pt x="3963" y="4989"/>
                    <a:pt x="3910" y="4991"/>
                    <a:pt x="3857" y="4991"/>
                  </a:cubicBezTo>
                  <a:cubicBezTo>
                    <a:pt x="3273" y="4991"/>
                    <a:pt x="2694" y="4746"/>
                    <a:pt x="2155" y="4274"/>
                  </a:cubicBezTo>
                  <a:cubicBezTo>
                    <a:pt x="1176" y="3417"/>
                    <a:pt x="416" y="1850"/>
                    <a:pt x="319" y="528"/>
                  </a:cubicBezTo>
                  <a:cubicBezTo>
                    <a:pt x="562" y="464"/>
                    <a:pt x="1221" y="300"/>
                    <a:pt x="2071" y="300"/>
                  </a:cubicBezTo>
                  <a:close/>
                  <a:moveTo>
                    <a:pt x="2086" y="1"/>
                  </a:moveTo>
                  <a:cubicBezTo>
                    <a:pt x="945" y="1"/>
                    <a:pt x="122" y="283"/>
                    <a:pt x="98" y="283"/>
                  </a:cubicBezTo>
                  <a:lnTo>
                    <a:pt x="0" y="332"/>
                  </a:lnTo>
                  <a:lnTo>
                    <a:pt x="0" y="430"/>
                  </a:lnTo>
                  <a:cubicBezTo>
                    <a:pt x="74" y="1850"/>
                    <a:pt x="882" y="3564"/>
                    <a:pt x="1959" y="4495"/>
                  </a:cubicBezTo>
                  <a:cubicBezTo>
                    <a:pt x="2547" y="5033"/>
                    <a:pt x="3208" y="5303"/>
                    <a:pt x="3845" y="5303"/>
                  </a:cubicBezTo>
                  <a:cubicBezTo>
                    <a:pt x="3894" y="5303"/>
                    <a:pt x="3967" y="5303"/>
                    <a:pt x="4041" y="5278"/>
                  </a:cubicBezTo>
                  <a:cubicBezTo>
                    <a:pt x="4898" y="5205"/>
                    <a:pt x="5510" y="4935"/>
                    <a:pt x="5877" y="4470"/>
                  </a:cubicBezTo>
                  <a:cubicBezTo>
                    <a:pt x="6318" y="3882"/>
                    <a:pt x="6416" y="3001"/>
                    <a:pt x="6171" y="1654"/>
                  </a:cubicBezTo>
                  <a:lnTo>
                    <a:pt x="6171" y="1605"/>
                  </a:lnTo>
                  <a:lnTo>
                    <a:pt x="6147" y="1556"/>
                  </a:lnTo>
                  <a:cubicBezTo>
                    <a:pt x="4810" y="307"/>
                    <a:pt x="3275" y="1"/>
                    <a:pt x="208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311587" y="1630971"/>
              <a:ext cx="403199" cy="511430"/>
            </a:xfrm>
            <a:custGeom>
              <a:avLst/>
              <a:gdLst/>
              <a:ahLst/>
              <a:cxnLst/>
              <a:rect l="l" t="t" r="r" b="b"/>
              <a:pathLst>
                <a:path w="18392" h="23329" extrusionOk="0">
                  <a:moveTo>
                    <a:pt x="9502" y="1"/>
                  </a:moveTo>
                  <a:cubicBezTo>
                    <a:pt x="9502" y="6392"/>
                    <a:pt x="1837" y="4311"/>
                    <a:pt x="2205" y="9208"/>
                  </a:cubicBezTo>
                  <a:cubicBezTo>
                    <a:pt x="2100" y="9188"/>
                    <a:pt x="1992" y="9177"/>
                    <a:pt x="1884" y="9177"/>
                  </a:cubicBezTo>
                  <a:cubicBezTo>
                    <a:pt x="1460" y="9177"/>
                    <a:pt x="1028" y="9358"/>
                    <a:pt x="735" y="9943"/>
                  </a:cubicBezTo>
                  <a:cubicBezTo>
                    <a:pt x="1" y="11412"/>
                    <a:pt x="2009" y="14155"/>
                    <a:pt x="4139" y="14351"/>
                  </a:cubicBezTo>
                  <a:cubicBezTo>
                    <a:pt x="5462" y="16261"/>
                    <a:pt x="6980" y="17289"/>
                    <a:pt x="6980" y="17289"/>
                  </a:cubicBezTo>
                  <a:lnTo>
                    <a:pt x="6980" y="22260"/>
                  </a:lnTo>
                  <a:cubicBezTo>
                    <a:pt x="8098" y="23048"/>
                    <a:pt x="9004" y="23329"/>
                    <a:pt x="9728" y="23329"/>
                  </a:cubicBezTo>
                  <a:cubicBezTo>
                    <a:pt x="11524" y="23329"/>
                    <a:pt x="12196" y="21599"/>
                    <a:pt x="12196" y="21599"/>
                  </a:cubicBezTo>
                  <a:lnTo>
                    <a:pt x="12122" y="17461"/>
                  </a:lnTo>
                  <a:cubicBezTo>
                    <a:pt x="18391" y="14253"/>
                    <a:pt x="15232" y="7102"/>
                    <a:pt x="13861" y="4017"/>
                  </a:cubicBezTo>
                  <a:cubicBezTo>
                    <a:pt x="12514" y="931"/>
                    <a:pt x="9502" y="1"/>
                    <a:pt x="9502" y="1"/>
                  </a:cubicBezTo>
                  <a:close/>
                </a:path>
              </a:pathLst>
            </a:custGeom>
            <a:solidFill>
              <a:srgbClr val="FBD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318580" y="1626675"/>
              <a:ext cx="400502" cy="519147"/>
            </a:xfrm>
            <a:custGeom>
              <a:avLst/>
              <a:gdLst/>
              <a:ahLst/>
              <a:cxnLst/>
              <a:rect l="l" t="t" r="r" b="b"/>
              <a:pathLst>
                <a:path w="18269" h="23681" extrusionOk="0">
                  <a:moveTo>
                    <a:pt x="9330" y="417"/>
                  </a:moveTo>
                  <a:cubicBezTo>
                    <a:pt x="9991" y="687"/>
                    <a:pt x="12293" y="1740"/>
                    <a:pt x="13420" y="4286"/>
                  </a:cubicBezTo>
                  <a:cubicBezTo>
                    <a:pt x="14766" y="7298"/>
                    <a:pt x="17901" y="14375"/>
                    <a:pt x="11730" y="17510"/>
                  </a:cubicBezTo>
                  <a:lnTo>
                    <a:pt x="11656" y="17559"/>
                  </a:lnTo>
                  <a:lnTo>
                    <a:pt x="11730" y="21771"/>
                  </a:lnTo>
                  <a:cubicBezTo>
                    <a:pt x="11656" y="21942"/>
                    <a:pt x="11167" y="22946"/>
                    <a:pt x="10114" y="23264"/>
                  </a:cubicBezTo>
                  <a:cubicBezTo>
                    <a:pt x="9887" y="23336"/>
                    <a:pt x="9650" y="23371"/>
                    <a:pt x="9403" y="23371"/>
                  </a:cubicBezTo>
                  <a:cubicBezTo>
                    <a:pt x="8636" y="23371"/>
                    <a:pt x="7771" y="23031"/>
                    <a:pt x="6808" y="22383"/>
                  </a:cubicBezTo>
                  <a:lnTo>
                    <a:pt x="6808" y="17412"/>
                  </a:lnTo>
                  <a:lnTo>
                    <a:pt x="6759" y="17363"/>
                  </a:lnTo>
                  <a:cubicBezTo>
                    <a:pt x="6734" y="17338"/>
                    <a:pt x="5241" y="16310"/>
                    <a:pt x="3943" y="14473"/>
                  </a:cubicBezTo>
                  <a:lnTo>
                    <a:pt x="3894" y="14400"/>
                  </a:lnTo>
                  <a:lnTo>
                    <a:pt x="3845" y="14400"/>
                  </a:lnTo>
                  <a:cubicBezTo>
                    <a:pt x="2718" y="14302"/>
                    <a:pt x="1469" y="13396"/>
                    <a:pt x="808" y="12196"/>
                  </a:cubicBezTo>
                  <a:cubicBezTo>
                    <a:pt x="392" y="11437"/>
                    <a:pt x="294" y="10702"/>
                    <a:pt x="563" y="10212"/>
                  </a:cubicBezTo>
                  <a:cubicBezTo>
                    <a:pt x="785" y="9750"/>
                    <a:pt x="1105" y="9518"/>
                    <a:pt x="1552" y="9518"/>
                  </a:cubicBezTo>
                  <a:cubicBezTo>
                    <a:pt x="1649" y="9518"/>
                    <a:pt x="1752" y="9529"/>
                    <a:pt x="1861" y="9551"/>
                  </a:cubicBezTo>
                  <a:lnTo>
                    <a:pt x="2057" y="9600"/>
                  </a:lnTo>
                  <a:lnTo>
                    <a:pt x="2033" y="9404"/>
                  </a:lnTo>
                  <a:cubicBezTo>
                    <a:pt x="1886" y="7200"/>
                    <a:pt x="3379" y="6490"/>
                    <a:pt x="5143" y="5658"/>
                  </a:cubicBezTo>
                  <a:cubicBezTo>
                    <a:pt x="7053" y="4752"/>
                    <a:pt x="9232" y="3723"/>
                    <a:pt x="9330" y="417"/>
                  </a:cubicBezTo>
                  <a:close/>
                  <a:moveTo>
                    <a:pt x="9036" y="1"/>
                  </a:moveTo>
                  <a:lnTo>
                    <a:pt x="9036" y="197"/>
                  </a:lnTo>
                  <a:cubicBezTo>
                    <a:pt x="9036" y="3503"/>
                    <a:pt x="6979" y="4458"/>
                    <a:pt x="5020" y="5388"/>
                  </a:cubicBezTo>
                  <a:cubicBezTo>
                    <a:pt x="3282" y="6196"/>
                    <a:pt x="1641" y="6980"/>
                    <a:pt x="1739" y="9233"/>
                  </a:cubicBezTo>
                  <a:cubicBezTo>
                    <a:pt x="1688" y="9229"/>
                    <a:pt x="1638" y="9227"/>
                    <a:pt x="1590" y="9227"/>
                  </a:cubicBezTo>
                  <a:cubicBezTo>
                    <a:pt x="1004" y="9227"/>
                    <a:pt x="565" y="9500"/>
                    <a:pt x="294" y="10065"/>
                  </a:cubicBezTo>
                  <a:cubicBezTo>
                    <a:pt x="0" y="10678"/>
                    <a:pt x="98" y="11486"/>
                    <a:pt x="563" y="12343"/>
                  </a:cubicBezTo>
                  <a:cubicBezTo>
                    <a:pt x="1151" y="13396"/>
                    <a:pt x="2351" y="14522"/>
                    <a:pt x="3747" y="14694"/>
                  </a:cubicBezTo>
                  <a:cubicBezTo>
                    <a:pt x="4922" y="16359"/>
                    <a:pt x="6220" y="17338"/>
                    <a:pt x="6514" y="17559"/>
                  </a:cubicBezTo>
                  <a:lnTo>
                    <a:pt x="6514" y="22530"/>
                  </a:lnTo>
                  <a:lnTo>
                    <a:pt x="6587" y="22579"/>
                  </a:lnTo>
                  <a:cubicBezTo>
                    <a:pt x="7616" y="23313"/>
                    <a:pt x="8571" y="23681"/>
                    <a:pt x="9404" y="23681"/>
                  </a:cubicBezTo>
                  <a:cubicBezTo>
                    <a:pt x="9673" y="23681"/>
                    <a:pt x="9942" y="23632"/>
                    <a:pt x="10187" y="23558"/>
                  </a:cubicBezTo>
                  <a:cubicBezTo>
                    <a:pt x="11485" y="23166"/>
                    <a:pt x="11999" y="21918"/>
                    <a:pt x="12024" y="21844"/>
                  </a:cubicBezTo>
                  <a:lnTo>
                    <a:pt x="12024" y="21820"/>
                  </a:lnTo>
                  <a:lnTo>
                    <a:pt x="11950" y="17730"/>
                  </a:lnTo>
                  <a:cubicBezTo>
                    <a:pt x="18268" y="14449"/>
                    <a:pt x="15060" y="7249"/>
                    <a:pt x="13689" y="4164"/>
                  </a:cubicBezTo>
                  <a:cubicBezTo>
                    <a:pt x="12318" y="1054"/>
                    <a:pt x="9257" y="74"/>
                    <a:pt x="9232" y="74"/>
                  </a:cubicBezTo>
                  <a:lnTo>
                    <a:pt x="9036"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260047" y="4845551"/>
              <a:ext cx="118140" cy="130592"/>
            </a:xfrm>
            <a:custGeom>
              <a:avLst/>
              <a:gdLst/>
              <a:ahLst/>
              <a:cxnLst/>
              <a:rect l="l" t="t" r="r" b="b"/>
              <a:pathLst>
                <a:path w="5389" h="5957" extrusionOk="0">
                  <a:moveTo>
                    <a:pt x="1544" y="0"/>
                  </a:moveTo>
                  <a:cubicBezTo>
                    <a:pt x="1544" y="0"/>
                    <a:pt x="1" y="5143"/>
                    <a:pt x="1" y="5387"/>
                  </a:cubicBezTo>
                  <a:cubicBezTo>
                    <a:pt x="829" y="5826"/>
                    <a:pt x="1734" y="5957"/>
                    <a:pt x="2516" y="5957"/>
                  </a:cubicBezTo>
                  <a:cubicBezTo>
                    <a:pt x="3654" y="5957"/>
                    <a:pt x="4531" y="5681"/>
                    <a:pt x="4531" y="5681"/>
                  </a:cubicBezTo>
                  <a:lnTo>
                    <a:pt x="5388" y="1861"/>
                  </a:lnTo>
                  <a:lnTo>
                    <a:pt x="1544" y="0"/>
                  </a:lnTo>
                  <a:close/>
                </a:path>
              </a:pathLst>
            </a:custGeom>
            <a:solidFill>
              <a:srgbClr val="FBD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256846" y="4841255"/>
              <a:ext cx="125090" cy="137980"/>
            </a:xfrm>
            <a:custGeom>
              <a:avLst/>
              <a:gdLst/>
              <a:ahLst/>
              <a:cxnLst/>
              <a:rect l="l" t="t" r="r" b="b"/>
              <a:pathLst>
                <a:path w="5706" h="6294" extrusionOk="0">
                  <a:moveTo>
                    <a:pt x="1788" y="417"/>
                  </a:moveTo>
                  <a:lnTo>
                    <a:pt x="5363" y="2131"/>
                  </a:lnTo>
                  <a:lnTo>
                    <a:pt x="4530" y="5755"/>
                  </a:lnTo>
                  <a:cubicBezTo>
                    <a:pt x="4298" y="5823"/>
                    <a:pt x="3550" y="6005"/>
                    <a:pt x="2637" y="6005"/>
                  </a:cubicBezTo>
                  <a:cubicBezTo>
                    <a:pt x="1910" y="6005"/>
                    <a:pt x="1078" y="5890"/>
                    <a:pt x="318" y="5510"/>
                  </a:cubicBezTo>
                  <a:cubicBezTo>
                    <a:pt x="441" y="4947"/>
                    <a:pt x="1224" y="2302"/>
                    <a:pt x="1788" y="417"/>
                  </a:cubicBezTo>
                  <a:close/>
                  <a:moveTo>
                    <a:pt x="1592" y="0"/>
                  </a:moveTo>
                  <a:lnTo>
                    <a:pt x="1543" y="172"/>
                  </a:lnTo>
                  <a:cubicBezTo>
                    <a:pt x="1175" y="1372"/>
                    <a:pt x="0" y="5339"/>
                    <a:pt x="0" y="5583"/>
                  </a:cubicBezTo>
                  <a:lnTo>
                    <a:pt x="0" y="5681"/>
                  </a:lnTo>
                  <a:lnTo>
                    <a:pt x="73" y="5706"/>
                  </a:lnTo>
                  <a:cubicBezTo>
                    <a:pt x="931" y="6171"/>
                    <a:pt x="1861" y="6294"/>
                    <a:pt x="2669" y="6294"/>
                  </a:cubicBezTo>
                  <a:cubicBezTo>
                    <a:pt x="3796" y="6294"/>
                    <a:pt x="4653" y="6049"/>
                    <a:pt x="4702" y="6024"/>
                  </a:cubicBezTo>
                  <a:lnTo>
                    <a:pt x="4800" y="6000"/>
                  </a:lnTo>
                  <a:lnTo>
                    <a:pt x="5706" y="1984"/>
                  </a:lnTo>
                  <a:lnTo>
                    <a:pt x="1592"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365823" y="4979542"/>
              <a:ext cx="46717" cy="65724"/>
            </a:xfrm>
            <a:custGeom>
              <a:avLst/>
              <a:gdLst/>
              <a:ahLst/>
              <a:cxnLst/>
              <a:rect l="l" t="t" r="r" b="b"/>
              <a:pathLst>
                <a:path w="2131" h="2998" extrusionOk="0">
                  <a:moveTo>
                    <a:pt x="1972" y="0"/>
                  </a:moveTo>
                  <a:cubicBezTo>
                    <a:pt x="1940" y="0"/>
                    <a:pt x="1908" y="13"/>
                    <a:pt x="1886" y="35"/>
                  </a:cubicBezTo>
                  <a:cubicBezTo>
                    <a:pt x="294" y="1161"/>
                    <a:pt x="25" y="2777"/>
                    <a:pt x="0" y="2826"/>
                  </a:cubicBezTo>
                  <a:cubicBezTo>
                    <a:pt x="0" y="2924"/>
                    <a:pt x="49" y="2998"/>
                    <a:pt x="123" y="2998"/>
                  </a:cubicBezTo>
                  <a:lnTo>
                    <a:pt x="147" y="2998"/>
                  </a:lnTo>
                  <a:cubicBezTo>
                    <a:pt x="220" y="2998"/>
                    <a:pt x="294" y="2949"/>
                    <a:pt x="294" y="2875"/>
                  </a:cubicBezTo>
                  <a:cubicBezTo>
                    <a:pt x="294" y="2875"/>
                    <a:pt x="563" y="1332"/>
                    <a:pt x="2057" y="279"/>
                  </a:cubicBezTo>
                  <a:cubicBezTo>
                    <a:pt x="2106" y="231"/>
                    <a:pt x="2131" y="133"/>
                    <a:pt x="2082" y="59"/>
                  </a:cubicBezTo>
                  <a:cubicBezTo>
                    <a:pt x="2055" y="19"/>
                    <a:pt x="2013" y="0"/>
                    <a:pt x="1972"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408222" y="4989363"/>
              <a:ext cx="46739" cy="66096"/>
            </a:xfrm>
            <a:custGeom>
              <a:avLst/>
              <a:gdLst/>
              <a:ahLst/>
              <a:cxnLst/>
              <a:rect l="l" t="t" r="r" b="b"/>
              <a:pathLst>
                <a:path w="2132" h="3015" extrusionOk="0">
                  <a:moveTo>
                    <a:pt x="1976" y="1"/>
                  </a:moveTo>
                  <a:cubicBezTo>
                    <a:pt x="1946" y="1"/>
                    <a:pt x="1914" y="9"/>
                    <a:pt x="1886" y="27"/>
                  </a:cubicBezTo>
                  <a:cubicBezTo>
                    <a:pt x="294" y="1178"/>
                    <a:pt x="25" y="2770"/>
                    <a:pt x="25" y="2843"/>
                  </a:cubicBezTo>
                  <a:cubicBezTo>
                    <a:pt x="1" y="2917"/>
                    <a:pt x="50" y="2990"/>
                    <a:pt x="148" y="3015"/>
                  </a:cubicBezTo>
                  <a:lnTo>
                    <a:pt x="172" y="3015"/>
                  </a:lnTo>
                  <a:cubicBezTo>
                    <a:pt x="246" y="3015"/>
                    <a:pt x="294" y="2966"/>
                    <a:pt x="319" y="2892"/>
                  </a:cubicBezTo>
                  <a:cubicBezTo>
                    <a:pt x="319" y="2868"/>
                    <a:pt x="564" y="1350"/>
                    <a:pt x="2058" y="272"/>
                  </a:cubicBezTo>
                  <a:cubicBezTo>
                    <a:pt x="2131" y="223"/>
                    <a:pt x="2131" y="125"/>
                    <a:pt x="2082" y="52"/>
                  </a:cubicBezTo>
                  <a:cubicBezTo>
                    <a:pt x="2067" y="22"/>
                    <a:pt x="2024" y="1"/>
                    <a:pt x="197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447945" y="4999403"/>
              <a:ext cx="46739" cy="65724"/>
            </a:xfrm>
            <a:custGeom>
              <a:avLst/>
              <a:gdLst/>
              <a:ahLst/>
              <a:cxnLst/>
              <a:rect l="l" t="t" r="r" b="b"/>
              <a:pathLst>
                <a:path w="2132" h="2998" extrusionOk="0">
                  <a:moveTo>
                    <a:pt x="1983" y="1"/>
                  </a:moveTo>
                  <a:cubicBezTo>
                    <a:pt x="1952" y="1"/>
                    <a:pt x="1919" y="13"/>
                    <a:pt x="1886" y="35"/>
                  </a:cubicBezTo>
                  <a:cubicBezTo>
                    <a:pt x="295" y="1161"/>
                    <a:pt x="25" y="2777"/>
                    <a:pt x="25" y="2826"/>
                  </a:cubicBezTo>
                  <a:cubicBezTo>
                    <a:pt x="1" y="2924"/>
                    <a:pt x="50" y="2998"/>
                    <a:pt x="148" y="2998"/>
                  </a:cubicBezTo>
                  <a:lnTo>
                    <a:pt x="172" y="2998"/>
                  </a:lnTo>
                  <a:cubicBezTo>
                    <a:pt x="221" y="2998"/>
                    <a:pt x="295" y="2949"/>
                    <a:pt x="319" y="2875"/>
                  </a:cubicBezTo>
                  <a:cubicBezTo>
                    <a:pt x="319" y="2875"/>
                    <a:pt x="564" y="1333"/>
                    <a:pt x="2058" y="280"/>
                  </a:cubicBezTo>
                  <a:cubicBezTo>
                    <a:pt x="2131" y="231"/>
                    <a:pt x="2131" y="133"/>
                    <a:pt x="2082" y="59"/>
                  </a:cubicBezTo>
                  <a:cubicBezTo>
                    <a:pt x="2055" y="19"/>
                    <a:pt x="2021" y="1"/>
                    <a:pt x="1983"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627798" y="4814948"/>
              <a:ext cx="128312" cy="132412"/>
            </a:xfrm>
            <a:custGeom>
              <a:avLst/>
              <a:gdLst/>
              <a:ahLst/>
              <a:cxnLst/>
              <a:rect l="l" t="t" r="r" b="b"/>
              <a:pathLst>
                <a:path w="5853" h="6040" extrusionOk="0">
                  <a:moveTo>
                    <a:pt x="2278" y="0"/>
                  </a:moveTo>
                  <a:cubicBezTo>
                    <a:pt x="2278" y="0"/>
                    <a:pt x="25" y="4947"/>
                    <a:pt x="0" y="5192"/>
                  </a:cubicBezTo>
                  <a:cubicBezTo>
                    <a:pt x="1008" y="5882"/>
                    <a:pt x="2232" y="6040"/>
                    <a:pt x="3142" y="6040"/>
                  </a:cubicBezTo>
                  <a:cubicBezTo>
                    <a:pt x="3912" y="6040"/>
                    <a:pt x="4457" y="5926"/>
                    <a:pt x="4457" y="5926"/>
                  </a:cubicBezTo>
                  <a:lnTo>
                    <a:pt x="5853" y="2229"/>
                  </a:lnTo>
                  <a:lnTo>
                    <a:pt x="2278" y="0"/>
                  </a:lnTo>
                  <a:close/>
                </a:path>
              </a:pathLst>
            </a:custGeom>
            <a:solidFill>
              <a:srgbClr val="FBD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624028" y="4810103"/>
              <a:ext cx="135854" cy="140677"/>
            </a:xfrm>
            <a:custGeom>
              <a:avLst/>
              <a:gdLst/>
              <a:ahLst/>
              <a:cxnLst/>
              <a:rect l="l" t="t" r="r" b="b"/>
              <a:pathLst>
                <a:path w="6197" h="6417" extrusionOk="0">
                  <a:moveTo>
                    <a:pt x="2499" y="442"/>
                  </a:moveTo>
                  <a:lnTo>
                    <a:pt x="5829" y="2523"/>
                  </a:lnTo>
                  <a:lnTo>
                    <a:pt x="4507" y="6025"/>
                  </a:lnTo>
                  <a:cubicBezTo>
                    <a:pt x="4335" y="6054"/>
                    <a:pt x="3912" y="6112"/>
                    <a:pt x="3364" y="6112"/>
                  </a:cubicBezTo>
                  <a:cubicBezTo>
                    <a:pt x="2502" y="6112"/>
                    <a:pt x="1331" y="5968"/>
                    <a:pt x="344" y="5339"/>
                  </a:cubicBezTo>
                  <a:cubicBezTo>
                    <a:pt x="540" y="4825"/>
                    <a:pt x="1690" y="2254"/>
                    <a:pt x="2499" y="442"/>
                  </a:cubicBezTo>
                  <a:close/>
                  <a:moveTo>
                    <a:pt x="2376" y="1"/>
                  </a:moveTo>
                  <a:lnTo>
                    <a:pt x="2303" y="172"/>
                  </a:lnTo>
                  <a:cubicBezTo>
                    <a:pt x="1788" y="1323"/>
                    <a:pt x="50" y="5143"/>
                    <a:pt x="25" y="5388"/>
                  </a:cubicBezTo>
                  <a:lnTo>
                    <a:pt x="1" y="5486"/>
                  </a:lnTo>
                  <a:lnTo>
                    <a:pt x="74" y="5535"/>
                  </a:lnTo>
                  <a:cubicBezTo>
                    <a:pt x="1152" y="6245"/>
                    <a:pt x="2401" y="6417"/>
                    <a:pt x="3331" y="6417"/>
                  </a:cubicBezTo>
                  <a:cubicBezTo>
                    <a:pt x="4066" y="6417"/>
                    <a:pt x="4605" y="6319"/>
                    <a:pt x="4654" y="6294"/>
                  </a:cubicBezTo>
                  <a:lnTo>
                    <a:pt x="4727" y="6294"/>
                  </a:lnTo>
                  <a:lnTo>
                    <a:pt x="6196" y="2376"/>
                  </a:lnTo>
                  <a:lnTo>
                    <a:pt x="2376"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721737" y="4959329"/>
              <a:ext cx="54784" cy="61778"/>
            </a:xfrm>
            <a:custGeom>
              <a:avLst/>
              <a:gdLst/>
              <a:ahLst/>
              <a:cxnLst/>
              <a:rect l="l" t="t" r="r" b="b"/>
              <a:pathLst>
                <a:path w="2499" h="2818" extrusionOk="0">
                  <a:moveTo>
                    <a:pt x="2338" y="1"/>
                  </a:moveTo>
                  <a:cubicBezTo>
                    <a:pt x="2309" y="1"/>
                    <a:pt x="2280" y="9"/>
                    <a:pt x="2254" y="26"/>
                  </a:cubicBezTo>
                  <a:cubicBezTo>
                    <a:pt x="539" y="981"/>
                    <a:pt x="50" y="2548"/>
                    <a:pt x="25" y="2622"/>
                  </a:cubicBezTo>
                  <a:cubicBezTo>
                    <a:pt x="1" y="2695"/>
                    <a:pt x="50" y="2769"/>
                    <a:pt x="123" y="2793"/>
                  </a:cubicBezTo>
                  <a:cubicBezTo>
                    <a:pt x="148" y="2818"/>
                    <a:pt x="148" y="2818"/>
                    <a:pt x="172" y="2818"/>
                  </a:cubicBezTo>
                  <a:cubicBezTo>
                    <a:pt x="221" y="2818"/>
                    <a:pt x="294" y="2769"/>
                    <a:pt x="319" y="2695"/>
                  </a:cubicBezTo>
                  <a:cubicBezTo>
                    <a:pt x="319" y="2695"/>
                    <a:pt x="784" y="1177"/>
                    <a:pt x="2400" y="271"/>
                  </a:cubicBezTo>
                  <a:cubicBezTo>
                    <a:pt x="2474" y="246"/>
                    <a:pt x="2498" y="149"/>
                    <a:pt x="2474" y="75"/>
                  </a:cubicBezTo>
                  <a:cubicBezTo>
                    <a:pt x="2442" y="28"/>
                    <a:pt x="2390" y="1"/>
                    <a:pt x="233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762535" y="4973294"/>
              <a:ext cx="55310" cy="61778"/>
            </a:xfrm>
            <a:custGeom>
              <a:avLst/>
              <a:gdLst/>
              <a:ahLst/>
              <a:cxnLst/>
              <a:rect l="l" t="t" r="r" b="b"/>
              <a:pathLst>
                <a:path w="2523" h="2818" extrusionOk="0">
                  <a:moveTo>
                    <a:pt x="2355" y="0"/>
                  </a:moveTo>
                  <a:cubicBezTo>
                    <a:pt x="2330" y="0"/>
                    <a:pt x="2304" y="8"/>
                    <a:pt x="2278" y="26"/>
                  </a:cubicBezTo>
                  <a:cubicBezTo>
                    <a:pt x="539" y="981"/>
                    <a:pt x="50" y="2548"/>
                    <a:pt x="25" y="2621"/>
                  </a:cubicBezTo>
                  <a:cubicBezTo>
                    <a:pt x="1" y="2695"/>
                    <a:pt x="50" y="2768"/>
                    <a:pt x="123" y="2793"/>
                  </a:cubicBezTo>
                  <a:cubicBezTo>
                    <a:pt x="148" y="2817"/>
                    <a:pt x="172" y="2817"/>
                    <a:pt x="172" y="2817"/>
                  </a:cubicBezTo>
                  <a:cubicBezTo>
                    <a:pt x="246" y="2817"/>
                    <a:pt x="295" y="2768"/>
                    <a:pt x="319" y="2695"/>
                  </a:cubicBezTo>
                  <a:cubicBezTo>
                    <a:pt x="319" y="2695"/>
                    <a:pt x="784" y="1201"/>
                    <a:pt x="2425" y="271"/>
                  </a:cubicBezTo>
                  <a:cubicBezTo>
                    <a:pt x="2498" y="246"/>
                    <a:pt x="2523" y="148"/>
                    <a:pt x="2474" y="75"/>
                  </a:cubicBezTo>
                  <a:cubicBezTo>
                    <a:pt x="2442" y="27"/>
                    <a:pt x="2401" y="0"/>
                    <a:pt x="2355"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800658" y="4987236"/>
              <a:ext cx="55310" cy="61800"/>
            </a:xfrm>
            <a:custGeom>
              <a:avLst/>
              <a:gdLst/>
              <a:ahLst/>
              <a:cxnLst/>
              <a:rect l="l" t="t" r="r" b="b"/>
              <a:pathLst>
                <a:path w="2523" h="2819" extrusionOk="0">
                  <a:moveTo>
                    <a:pt x="2355" y="1"/>
                  </a:moveTo>
                  <a:cubicBezTo>
                    <a:pt x="2330" y="1"/>
                    <a:pt x="2304" y="9"/>
                    <a:pt x="2278" y="26"/>
                  </a:cubicBezTo>
                  <a:cubicBezTo>
                    <a:pt x="539" y="981"/>
                    <a:pt x="49" y="2549"/>
                    <a:pt x="25" y="2622"/>
                  </a:cubicBezTo>
                  <a:cubicBezTo>
                    <a:pt x="0" y="2696"/>
                    <a:pt x="49" y="2769"/>
                    <a:pt x="123" y="2794"/>
                  </a:cubicBezTo>
                  <a:cubicBezTo>
                    <a:pt x="147" y="2794"/>
                    <a:pt x="147" y="2818"/>
                    <a:pt x="172" y="2818"/>
                  </a:cubicBezTo>
                  <a:cubicBezTo>
                    <a:pt x="245" y="2818"/>
                    <a:pt x="294" y="2769"/>
                    <a:pt x="319" y="2696"/>
                  </a:cubicBezTo>
                  <a:cubicBezTo>
                    <a:pt x="319" y="2696"/>
                    <a:pt x="784" y="1177"/>
                    <a:pt x="2425" y="271"/>
                  </a:cubicBezTo>
                  <a:cubicBezTo>
                    <a:pt x="2474" y="247"/>
                    <a:pt x="2523" y="149"/>
                    <a:pt x="2474" y="75"/>
                  </a:cubicBezTo>
                  <a:cubicBezTo>
                    <a:pt x="2442" y="28"/>
                    <a:pt x="2400" y="1"/>
                    <a:pt x="2355"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249853" y="4751460"/>
              <a:ext cx="209930" cy="157710"/>
            </a:xfrm>
            <a:custGeom>
              <a:avLst/>
              <a:gdLst/>
              <a:ahLst/>
              <a:cxnLst/>
              <a:rect l="l" t="t" r="r" b="b"/>
              <a:pathLst>
                <a:path w="9576" h="7194" extrusionOk="0">
                  <a:moveTo>
                    <a:pt x="2624" y="1"/>
                  </a:moveTo>
                  <a:cubicBezTo>
                    <a:pt x="2109" y="1"/>
                    <a:pt x="1629" y="324"/>
                    <a:pt x="1470" y="839"/>
                  </a:cubicBezTo>
                  <a:lnTo>
                    <a:pt x="246" y="4464"/>
                  </a:lnTo>
                  <a:cubicBezTo>
                    <a:pt x="1" y="5149"/>
                    <a:pt x="417" y="5884"/>
                    <a:pt x="1103" y="6055"/>
                  </a:cubicBezTo>
                  <a:lnTo>
                    <a:pt x="5682" y="7157"/>
                  </a:lnTo>
                  <a:cubicBezTo>
                    <a:pt x="5775" y="7182"/>
                    <a:pt x="5870" y="7193"/>
                    <a:pt x="5965" y="7193"/>
                  </a:cubicBezTo>
                  <a:cubicBezTo>
                    <a:pt x="6344" y="7193"/>
                    <a:pt x="6720" y="7005"/>
                    <a:pt x="6955" y="6692"/>
                  </a:cubicBezTo>
                  <a:lnTo>
                    <a:pt x="9086" y="3729"/>
                  </a:lnTo>
                  <a:cubicBezTo>
                    <a:pt x="9575" y="3068"/>
                    <a:pt x="9257" y="2113"/>
                    <a:pt x="8474" y="1868"/>
                  </a:cubicBezTo>
                  <a:lnTo>
                    <a:pt x="2988" y="56"/>
                  </a:lnTo>
                  <a:cubicBezTo>
                    <a:pt x="2867" y="19"/>
                    <a:pt x="2744" y="1"/>
                    <a:pt x="2624"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249327" y="4748106"/>
              <a:ext cx="209382" cy="164024"/>
            </a:xfrm>
            <a:custGeom>
              <a:avLst/>
              <a:gdLst/>
              <a:ahLst/>
              <a:cxnLst/>
              <a:rect l="l" t="t" r="r" b="b"/>
              <a:pathLst>
                <a:path w="9551" h="7482" extrusionOk="0">
                  <a:moveTo>
                    <a:pt x="2645" y="307"/>
                  </a:moveTo>
                  <a:cubicBezTo>
                    <a:pt x="2743" y="307"/>
                    <a:pt x="2865" y="307"/>
                    <a:pt x="2963" y="356"/>
                  </a:cubicBezTo>
                  <a:lnTo>
                    <a:pt x="8449" y="2143"/>
                  </a:lnTo>
                  <a:cubicBezTo>
                    <a:pt x="8791" y="2266"/>
                    <a:pt x="9036" y="2511"/>
                    <a:pt x="9134" y="2829"/>
                  </a:cubicBezTo>
                  <a:cubicBezTo>
                    <a:pt x="9232" y="3172"/>
                    <a:pt x="9183" y="3515"/>
                    <a:pt x="8987" y="3808"/>
                  </a:cubicBezTo>
                  <a:lnTo>
                    <a:pt x="6857" y="6747"/>
                  </a:lnTo>
                  <a:cubicBezTo>
                    <a:pt x="6642" y="7040"/>
                    <a:pt x="6318" y="7193"/>
                    <a:pt x="5984" y="7193"/>
                  </a:cubicBezTo>
                  <a:cubicBezTo>
                    <a:pt x="5900" y="7193"/>
                    <a:pt x="5814" y="7183"/>
                    <a:pt x="5730" y="7163"/>
                  </a:cubicBezTo>
                  <a:lnTo>
                    <a:pt x="1176" y="6061"/>
                  </a:lnTo>
                  <a:cubicBezTo>
                    <a:pt x="882" y="5988"/>
                    <a:pt x="637" y="5792"/>
                    <a:pt x="490" y="5523"/>
                  </a:cubicBezTo>
                  <a:cubicBezTo>
                    <a:pt x="343" y="5278"/>
                    <a:pt x="294" y="4959"/>
                    <a:pt x="392" y="4666"/>
                  </a:cubicBezTo>
                  <a:lnTo>
                    <a:pt x="1616" y="1041"/>
                  </a:lnTo>
                  <a:cubicBezTo>
                    <a:pt x="1763" y="576"/>
                    <a:pt x="2204" y="307"/>
                    <a:pt x="2645" y="307"/>
                  </a:cubicBezTo>
                  <a:close/>
                  <a:moveTo>
                    <a:pt x="2658" y="0"/>
                  </a:moveTo>
                  <a:cubicBezTo>
                    <a:pt x="2083" y="0"/>
                    <a:pt x="1546" y="367"/>
                    <a:pt x="1347" y="943"/>
                  </a:cubicBezTo>
                  <a:lnTo>
                    <a:pt x="123" y="4592"/>
                  </a:lnTo>
                  <a:cubicBezTo>
                    <a:pt x="0" y="4935"/>
                    <a:pt x="25" y="5351"/>
                    <a:pt x="221" y="5670"/>
                  </a:cubicBezTo>
                  <a:cubicBezTo>
                    <a:pt x="416" y="6012"/>
                    <a:pt x="735" y="6257"/>
                    <a:pt x="1102" y="6355"/>
                  </a:cubicBezTo>
                  <a:lnTo>
                    <a:pt x="5657" y="7457"/>
                  </a:lnTo>
                  <a:cubicBezTo>
                    <a:pt x="5779" y="7482"/>
                    <a:pt x="5877" y="7482"/>
                    <a:pt x="6000" y="7482"/>
                  </a:cubicBezTo>
                  <a:cubicBezTo>
                    <a:pt x="6416" y="7482"/>
                    <a:pt x="6832" y="7286"/>
                    <a:pt x="7102" y="6918"/>
                  </a:cubicBezTo>
                  <a:lnTo>
                    <a:pt x="9232" y="3980"/>
                  </a:lnTo>
                  <a:cubicBezTo>
                    <a:pt x="9477" y="3613"/>
                    <a:pt x="9551" y="3172"/>
                    <a:pt x="9428" y="2755"/>
                  </a:cubicBezTo>
                  <a:cubicBezTo>
                    <a:pt x="9281" y="2339"/>
                    <a:pt x="8963" y="1996"/>
                    <a:pt x="8547" y="1874"/>
                  </a:cubicBezTo>
                  <a:lnTo>
                    <a:pt x="3061" y="62"/>
                  </a:lnTo>
                  <a:cubicBezTo>
                    <a:pt x="2927" y="20"/>
                    <a:pt x="2792" y="0"/>
                    <a:pt x="265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625650" y="4730042"/>
              <a:ext cx="201862" cy="174328"/>
            </a:xfrm>
            <a:custGeom>
              <a:avLst/>
              <a:gdLst/>
              <a:ahLst/>
              <a:cxnLst/>
              <a:rect l="l" t="t" r="r" b="b"/>
              <a:pathLst>
                <a:path w="9208" h="7952" extrusionOk="0">
                  <a:moveTo>
                    <a:pt x="2289" y="0"/>
                  </a:moveTo>
                  <a:cubicBezTo>
                    <a:pt x="1768" y="0"/>
                    <a:pt x="1271" y="343"/>
                    <a:pt x="1102" y="886"/>
                  </a:cubicBezTo>
                  <a:lnTo>
                    <a:pt x="172" y="4118"/>
                  </a:lnTo>
                  <a:cubicBezTo>
                    <a:pt x="0" y="4681"/>
                    <a:pt x="270" y="5294"/>
                    <a:pt x="808" y="5563"/>
                  </a:cubicBezTo>
                  <a:lnTo>
                    <a:pt x="5388" y="7816"/>
                  </a:lnTo>
                  <a:cubicBezTo>
                    <a:pt x="5571" y="7908"/>
                    <a:pt x="5764" y="7952"/>
                    <a:pt x="5953" y="7952"/>
                  </a:cubicBezTo>
                  <a:cubicBezTo>
                    <a:pt x="6368" y="7952"/>
                    <a:pt x="6760" y="7738"/>
                    <a:pt x="6979" y="7351"/>
                  </a:cubicBezTo>
                  <a:lnTo>
                    <a:pt x="8816" y="4265"/>
                  </a:lnTo>
                  <a:cubicBezTo>
                    <a:pt x="9208" y="3628"/>
                    <a:pt x="8938" y="2820"/>
                    <a:pt x="8277" y="2527"/>
                  </a:cubicBezTo>
                  <a:lnTo>
                    <a:pt x="2767" y="102"/>
                  </a:lnTo>
                  <a:cubicBezTo>
                    <a:pt x="2612" y="33"/>
                    <a:pt x="2449" y="0"/>
                    <a:pt x="2289"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622427" y="4726775"/>
              <a:ext cx="205085" cy="181058"/>
            </a:xfrm>
            <a:custGeom>
              <a:avLst/>
              <a:gdLst/>
              <a:ahLst/>
              <a:cxnLst/>
              <a:rect l="l" t="t" r="r" b="b"/>
              <a:pathLst>
                <a:path w="9355" h="8259" extrusionOk="0">
                  <a:moveTo>
                    <a:pt x="2425" y="300"/>
                  </a:moveTo>
                  <a:cubicBezTo>
                    <a:pt x="2572" y="300"/>
                    <a:pt x="2718" y="325"/>
                    <a:pt x="2865" y="398"/>
                  </a:cubicBezTo>
                  <a:lnTo>
                    <a:pt x="8351" y="2798"/>
                  </a:lnTo>
                  <a:cubicBezTo>
                    <a:pt x="8645" y="2920"/>
                    <a:pt x="8840" y="3165"/>
                    <a:pt x="8938" y="3459"/>
                  </a:cubicBezTo>
                  <a:cubicBezTo>
                    <a:pt x="9036" y="3753"/>
                    <a:pt x="9012" y="4071"/>
                    <a:pt x="8840" y="4341"/>
                  </a:cubicBezTo>
                  <a:lnTo>
                    <a:pt x="7004" y="7426"/>
                  </a:lnTo>
                  <a:cubicBezTo>
                    <a:pt x="6800" y="7767"/>
                    <a:pt x="6442" y="7953"/>
                    <a:pt x="6078" y="7953"/>
                  </a:cubicBezTo>
                  <a:cubicBezTo>
                    <a:pt x="5918" y="7953"/>
                    <a:pt x="5757" y="7917"/>
                    <a:pt x="5608" y="7842"/>
                  </a:cubicBezTo>
                  <a:lnTo>
                    <a:pt x="1029" y="5565"/>
                  </a:lnTo>
                  <a:cubicBezTo>
                    <a:pt x="564" y="5345"/>
                    <a:pt x="319" y="4806"/>
                    <a:pt x="466" y="4316"/>
                  </a:cubicBezTo>
                  <a:lnTo>
                    <a:pt x="1396" y="1084"/>
                  </a:lnTo>
                  <a:cubicBezTo>
                    <a:pt x="1494" y="765"/>
                    <a:pt x="1690" y="521"/>
                    <a:pt x="1984" y="398"/>
                  </a:cubicBezTo>
                  <a:cubicBezTo>
                    <a:pt x="2131" y="325"/>
                    <a:pt x="2278" y="300"/>
                    <a:pt x="2425" y="300"/>
                  </a:cubicBezTo>
                  <a:close/>
                  <a:moveTo>
                    <a:pt x="2415" y="0"/>
                  </a:moveTo>
                  <a:cubicBezTo>
                    <a:pt x="2223" y="0"/>
                    <a:pt x="2033" y="43"/>
                    <a:pt x="1861" y="129"/>
                  </a:cubicBezTo>
                  <a:cubicBezTo>
                    <a:pt x="1494" y="300"/>
                    <a:pt x="1225" y="619"/>
                    <a:pt x="1127" y="986"/>
                  </a:cubicBezTo>
                  <a:lnTo>
                    <a:pt x="172" y="4218"/>
                  </a:lnTo>
                  <a:cubicBezTo>
                    <a:pt x="0" y="4855"/>
                    <a:pt x="294" y="5541"/>
                    <a:pt x="882" y="5834"/>
                  </a:cubicBezTo>
                  <a:lnTo>
                    <a:pt x="5486" y="8112"/>
                  </a:lnTo>
                  <a:cubicBezTo>
                    <a:pt x="5657" y="8210"/>
                    <a:pt x="5877" y="8259"/>
                    <a:pt x="6073" y="8259"/>
                  </a:cubicBezTo>
                  <a:cubicBezTo>
                    <a:pt x="6539" y="8259"/>
                    <a:pt x="7004" y="8014"/>
                    <a:pt x="7249" y="7573"/>
                  </a:cubicBezTo>
                  <a:lnTo>
                    <a:pt x="9110" y="4488"/>
                  </a:lnTo>
                  <a:cubicBezTo>
                    <a:pt x="9306" y="4145"/>
                    <a:pt x="9355" y="3728"/>
                    <a:pt x="9232" y="3361"/>
                  </a:cubicBezTo>
                  <a:cubicBezTo>
                    <a:pt x="9110" y="2994"/>
                    <a:pt x="8840" y="2700"/>
                    <a:pt x="8473" y="2529"/>
                  </a:cubicBezTo>
                  <a:lnTo>
                    <a:pt x="2988" y="129"/>
                  </a:lnTo>
                  <a:cubicBezTo>
                    <a:pt x="2804" y="43"/>
                    <a:pt x="2608" y="0"/>
                    <a:pt x="2415"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5"/>
            <p:cNvSpPr/>
            <p:nvPr/>
          </p:nvSpPr>
          <p:spPr>
            <a:xfrm>
              <a:off x="-232225" y="2122188"/>
              <a:ext cx="810102" cy="1176230"/>
            </a:xfrm>
            <a:custGeom>
              <a:avLst/>
              <a:gdLst/>
              <a:ahLst/>
              <a:cxnLst/>
              <a:rect l="l" t="t" r="r" b="b"/>
              <a:pathLst>
                <a:path w="36953" h="53654" extrusionOk="0">
                  <a:moveTo>
                    <a:pt x="20374" y="0"/>
                  </a:moveTo>
                  <a:lnTo>
                    <a:pt x="20374" y="0"/>
                  </a:lnTo>
                  <a:cubicBezTo>
                    <a:pt x="1" y="26888"/>
                    <a:pt x="26496" y="53653"/>
                    <a:pt x="26496" y="53653"/>
                  </a:cubicBezTo>
                  <a:cubicBezTo>
                    <a:pt x="26496" y="53653"/>
                    <a:pt x="31835" y="53506"/>
                    <a:pt x="36953" y="45107"/>
                  </a:cubicBezTo>
                  <a:cubicBezTo>
                    <a:pt x="18636" y="22872"/>
                    <a:pt x="28921" y="3086"/>
                    <a:pt x="28921" y="3086"/>
                  </a:cubicBezTo>
                  <a:lnTo>
                    <a:pt x="20374" y="0"/>
                  </a:ln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19642" y="2120040"/>
              <a:ext cx="601290" cy="1181601"/>
            </a:xfrm>
            <a:custGeom>
              <a:avLst/>
              <a:gdLst/>
              <a:ahLst/>
              <a:cxnLst/>
              <a:rect l="l" t="t" r="r" b="b"/>
              <a:pathLst>
                <a:path w="27428" h="53899" extrusionOk="0">
                  <a:moveTo>
                    <a:pt x="10555" y="0"/>
                  </a:moveTo>
                  <a:cubicBezTo>
                    <a:pt x="1" y="13958"/>
                    <a:pt x="2229" y="27867"/>
                    <a:pt x="5951" y="37075"/>
                  </a:cubicBezTo>
                  <a:cubicBezTo>
                    <a:pt x="9992" y="47041"/>
                    <a:pt x="16628" y="53800"/>
                    <a:pt x="16702" y="53849"/>
                  </a:cubicBezTo>
                  <a:lnTo>
                    <a:pt x="16726" y="53898"/>
                  </a:lnTo>
                  <a:lnTo>
                    <a:pt x="16799" y="53898"/>
                  </a:lnTo>
                  <a:cubicBezTo>
                    <a:pt x="17020" y="53898"/>
                    <a:pt x="22285" y="53653"/>
                    <a:pt x="27378" y="45278"/>
                  </a:cubicBezTo>
                  <a:lnTo>
                    <a:pt x="27427" y="45205"/>
                  </a:lnTo>
                  <a:lnTo>
                    <a:pt x="27354" y="45107"/>
                  </a:lnTo>
                  <a:cubicBezTo>
                    <a:pt x="17950" y="33671"/>
                    <a:pt x="16261" y="22896"/>
                    <a:pt x="16530" y="15868"/>
                  </a:cubicBezTo>
                  <a:cubicBezTo>
                    <a:pt x="16799" y="8277"/>
                    <a:pt x="19322" y="3306"/>
                    <a:pt x="19346" y="3257"/>
                  </a:cubicBezTo>
                  <a:lnTo>
                    <a:pt x="19077" y="3110"/>
                  </a:lnTo>
                  <a:cubicBezTo>
                    <a:pt x="19052" y="3159"/>
                    <a:pt x="16506" y="8179"/>
                    <a:pt x="16212" y="15844"/>
                  </a:cubicBezTo>
                  <a:cubicBezTo>
                    <a:pt x="15967" y="22896"/>
                    <a:pt x="17632" y="33720"/>
                    <a:pt x="27060" y="45229"/>
                  </a:cubicBezTo>
                  <a:cubicBezTo>
                    <a:pt x="22383" y="52870"/>
                    <a:pt x="17461" y="53555"/>
                    <a:pt x="16848" y="53604"/>
                  </a:cubicBezTo>
                  <a:cubicBezTo>
                    <a:pt x="16261" y="52968"/>
                    <a:pt x="10090" y="46429"/>
                    <a:pt x="6245" y="36952"/>
                  </a:cubicBezTo>
                  <a:cubicBezTo>
                    <a:pt x="2523" y="27818"/>
                    <a:pt x="319" y="14032"/>
                    <a:pt x="10800" y="172"/>
                  </a:cubicBezTo>
                  <a:lnTo>
                    <a:pt x="10555" y="0"/>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47463" y="2514601"/>
              <a:ext cx="305490" cy="195636"/>
            </a:xfrm>
            <a:custGeom>
              <a:avLst/>
              <a:gdLst/>
              <a:ahLst/>
              <a:cxnLst/>
              <a:rect l="l" t="t" r="r" b="b"/>
              <a:pathLst>
                <a:path w="13935" h="8924" extrusionOk="0">
                  <a:moveTo>
                    <a:pt x="13151" y="1"/>
                  </a:moveTo>
                  <a:cubicBezTo>
                    <a:pt x="10657" y="1065"/>
                    <a:pt x="7854" y="1851"/>
                    <a:pt x="5050" y="1851"/>
                  </a:cubicBezTo>
                  <a:cubicBezTo>
                    <a:pt x="3531" y="1851"/>
                    <a:pt x="2011" y="1620"/>
                    <a:pt x="539" y="1078"/>
                  </a:cubicBezTo>
                  <a:cubicBezTo>
                    <a:pt x="442" y="1029"/>
                    <a:pt x="344" y="980"/>
                    <a:pt x="221" y="956"/>
                  </a:cubicBezTo>
                  <a:lnTo>
                    <a:pt x="221" y="956"/>
                  </a:lnTo>
                  <a:cubicBezTo>
                    <a:pt x="1" y="3527"/>
                    <a:pt x="99" y="6025"/>
                    <a:pt x="393" y="8376"/>
                  </a:cubicBezTo>
                  <a:cubicBezTo>
                    <a:pt x="2043" y="8756"/>
                    <a:pt x="3615" y="8923"/>
                    <a:pt x="5105" y="8923"/>
                  </a:cubicBezTo>
                  <a:cubicBezTo>
                    <a:pt x="8501" y="8923"/>
                    <a:pt x="11466" y="8056"/>
                    <a:pt x="13934" y="6882"/>
                  </a:cubicBezTo>
                  <a:cubicBezTo>
                    <a:pt x="13420" y="4384"/>
                    <a:pt x="13200" y="2082"/>
                    <a:pt x="13151"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57131" y="2307937"/>
              <a:ext cx="300645" cy="200766"/>
            </a:xfrm>
            <a:custGeom>
              <a:avLst/>
              <a:gdLst/>
              <a:ahLst/>
              <a:cxnLst/>
              <a:rect l="l" t="t" r="r" b="b"/>
              <a:pathLst>
                <a:path w="13714" h="9158" extrusionOk="0">
                  <a:moveTo>
                    <a:pt x="13714" y="0"/>
                  </a:moveTo>
                  <a:lnTo>
                    <a:pt x="13714" y="0"/>
                  </a:lnTo>
                  <a:cubicBezTo>
                    <a:pt x="11095" y="1176"/>
                    <a:pt x="8101" y="2079"/>
                    <a:pt x="5099" y="2079"/>
                  </a:cubicBezTo>
                  <a:cubicBezTo>
                    <a:pt x="3974" y="2079"/>
                    <a:pt x="2847" y="1952"/>
                    <a:pt x="1739" y="1665"/>
                  </a:cubicBezTo>
                  <a:cubicBezTo>
                    <a:pt x="882" y="3992"/>
                    <a:pt x="319" y="6293"/>
                    <a:pt x="1" y="8522"/>
                  </a:cubicBezTo>
                  <a:cubicBezTo>
                    <a:pt x="1798" y="8965"/>
                    <a:pt x="3506" y="9158"/>
                    <a:pt x="5117" y="9158"/>
                  </a:cubicBezTo>
                  <a:cubicBezTo>
                    <a:pt x="7962" y="9158"/>
                    <a:pt x="10505" y="8556"/>
                    <a:pt x="12710" y="7665"/>
                  </a:cubicBezTo>
                  <a:cubicBezTo>
                    <a:pt x="12710" y="7542"/>
                    <a:pt x="12710" y="7395"/>
                    <a:pt x="12710" y="7273"/>
                  </a:cubicBezTo>
                  <a:cubicBezTo>
                    <a:pt x="12832" y="4457"/>
                    <a:pt x="13249" y="1984"/>
                    <a:pt x="13714"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1040623" y="2061025"/>
              <a:ext cx="209930" cy="177682"/>
            </a:xfrm>
            <a:custGeom>
              <a:avLst/>
              <a:gdLst/>
              <a:ahLst/>
              <a:cxnLst/>
              <a:rect l="l" t="t" r="r" b="b"/>
              <a:pathLst>
                <a:path w="9576" h="8105" extrusionOk="0">
                  <a:moveTo>
                    <a:pt x="8573" y="1"/>
                  </a:moveTo>
                  <a:cubicBezTo>
                    <a:pt x="6871" y="1"/>
                    <a:pt x="2997" y="713"/>
                    <a:pt x="1959" y="1713"/>
                  </a:cubicBezTo>
                  <a:cubicBezTo>
                    <a:pt x="637" y="2962"/>
                    <a:pt x="0" y="6537"/>
                    <a:pt x="0" y="6537"/>
                  </a:cubicBezTo>
                  <a:lnTo>
                    <a:pt x="3086" y="8104"/>
                  </a:lnTo>
                  <a:cubicBezTo>
                    <a:pt x="4482" y="7418"/>
                    <a:pt x="4163" y="3035"/>
                    <a:pt x="5412" y="2472"/>
                  </a:cubicBezTo>
                  <a:cubicBezTo>
                    <a:pt x="6686" y="1884"/>
                    <a:pt x="9575" y="733"/>
                    <a:pt x="9379" y="170"/>
                  </a:cubicBezTo>
                  <a:cubicBezTo>
                    <a:pt x="9342" y="54"/>
                    <a:pt x="9039" y="1"/>
                    <a:pt x="8573" y="1"/>
                  </a:cubicBezTo>
                  <a:close/>
                </a:path>
              </a:pathLst>
            </a:custGeom>
            <a:solidFill>
              <a:srgbClr val="FBD7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1036874" y="2058021"/>
              <a:ext cx="216353" cy="184434"/>
            </a:xfrm>
            <a:custGeom>
              <a:avLst/>
              <a:gdLst/>
              <a:ahLst/>
              <a:cxnLst/>
              <a:rect l="l" t="t" r="r" b="b"/>
              <a:pathLst>
                <a:path w="9869" h="8413" extrusionOk="0">
                  <a:moveTo>
                    <a:pt x="8869" y="280"/>
                  </a:moveTo>
                  <a:cubicBezTo>
                    <a:pt x="9156" y="280"/>
                    <a:pt x="9348" y="305"/>
                    <a:pt x="9403" y="356"/>
                  </a:cubicBezTo>
                  <a:cubicBezTo>
                    <a:pt x="9526" y="723"/>
                    <a:pt x="7004" y="1825"/>
                    <a:pt x="6171" y="2193"/>
                  </a:cubicBezTo>
                  <a:cubicBezTo>
                    <a:pt x="5926" y="2291"/>
                    <a:pt x="5706" y="2388"/>
                    <a:pt x="5534" y="2462"/>
                  </a:cubicBezTo>
                  <a:cubicBezTo>
                    <a:pt x="4849" y="2780"/>
                    <a:pt x="4604" y="4005"/>
                    <a:pt x="4334" y="5278"/>
                  </a:cubicBezTo>
                  <a:cubicBezTo>
                    <a:pt x="4090" y="6478"/>
                    <a:pt x="3845" y="7702"/>
                    <a:pt x="3257" y="8070"/>
                  </a:cubicBezTo>
                  <a:lnTo>
                    <a:pt x="343" y="6576"/>
                  </a:lnTo>
                  <a:cubicBezTo>
                    <a:pt x="465" y="5988"/>
                    <a:pt x="1078" y="3050"/>
                    <a:pt x="2228" y="1948"/>
                  </a:cubicBezTo>
                  <a:cubicBezTo>
                    <a:pt x="3296" y="942"/>
                    <a:pt x="7376" y="280"/>
                    <a:pt x="8869" y="280"/>
                  </a:cubicBezTo>
                  <a:close/>
                  <a:moveTo>
                    <a:pt x="8698" y="0"/>
                  </a:moveTo>
                  <a:cubicBezTo>
                    <a:pt x="6908" y="0"/>
                    <a:pt x="3103" y="720"/>
                    <a:pt x="2033" y="1727"/>
                  </a:cubicBezTo>
                  <a:cubicBezTo>
                    <a:pt x="686" y="3025"/>
                    <a:pt x="49" y="6478"/>
                    <a:pt x="25" y="6649"/>
                  </a:cubicBezTo>
                  <a:lnTo>
                    <a:pt x="0" y="6747"/>
                  </a:lnTo>
                  <a:lnTo>
                    <a:pt x="3257" y="8413"/>
                  </a:lnTo>
                  <a:lnTo>
                    <a:pt x="3330" y="8388"/>
                  </a:lnTo>
                  <a:cubicBezTo>
                    <a:pt x="4090" y="7996"/>
                    <a:pt x="4359" y="6649"/>
                    <a:pt x="4628" y="5327"/>
                  </a:cubicBezTo>
                  <a:cubicBezTo>
                    <a:pt x="4873" y="4176"/>
                    <a:pt x="5094" y="2976"/>
                    <a:pt x="5657" y="2731"/>
                  </a:cubicBezTo>
                  <a:cubicBezTo>
                    <a:pt x="5828" y="2658"/>
                    <a:pt x="6049" y="2560"/>
                    <a:pt x="6269" y="2462"/>
                  </a:cubicBezTo>
                  <a:cubicBezTo>
                    <a:pt x="8718" y="1384"/>
                    <a:pt x="9869" y="797"/>
                    <a:pt x="9697" y="283"/>
                  </a:cubicBezTo>
                  <a:cubicBezTo>
                    <a:pt x="9648" y="111"/>
                    <a:pt x="9452" y="62"/>
                    <a:pt x="9403" y="62"/>
                  </a:cubicBezTo>
                  <a:cubicBezTo>
                    <a:pt x="9239" y="20"/>
                    <a:pt x="8997" y="0"/>
                    <a:pt x="869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423787" y="1809749"/>
              <a:ext cx="76268" cy="37597"/>
            </a:xfrm>
            <a:custGeom>
              <a:avLst/>
              <a:gdLst/>
              <a:ahLst/>
              <a:cxnLst/>
              <a:rect l="l" t="t" r="r" b="b"/>
              <a:pathLst>
                <a:path w="3479" h="1715" extrusionOk="0">
                  <a:moveTo>
                    <a:pt x="2217" y="0"/>
                  </a:moveTo>
                  <a:cubicBezTo>
                    <a:pt x="1862" y="0"/>
                    <a:pt x="1531" y="74"/>
                    <a:pt x="1225" y="221"/>
                  </a:cubicBezTo>
                  <a:cubicBezTo>
                    <a:pt x="368" y="612"/>
                    <a:pt x="50" y="1470"/>
                    <a:pt x="50" y="1519"/>
                  </a:cubicBezTo>
                  <a:cubicBezTo>
                    <a:pt x="1" y="1592"/>
                    <a:pt x="50" y="1665"/>
                    <a:pt x="123" y="1690"/>
                  </a:cubicBezTo>
                  <a:cubicBezTo>
                    <a:pt x="148" y="1714"/>
                    <a:pt x="172" y="1714"/>
                    <a:pt x="172" y="1714"/>
                  </a:cubicBezTo>
                  <a:cubicBezTo>
                    <a:pt x="246" y="1714"/>
                    <a:pt x="295" y="1665"/>
                    <a:pt x="319" y="1616"/>
                  </a:cubicBezTo>
                  <a:cubicBezTo>
                    <a:pt x="319" y="1592"/>
                    <a:pt x="589" y="833"/>
                    <a:pt x="1348" y="466"/>
                  </a:cubicBezTo>
                  <a:cubicBezTo>
                    <a:pt x="1611" y="346"/>
                    <a:pt x="1897" y="285"/>
                    <a:pt x="2206" y="285"/>
                  </a:cubicBezTo>
                  <a:cubicBezTo>
                    <a:pt x="2531" y="285"/>
                    <a:pt x="2882" y="352"/>
                    <a:pt x="3258" y="490"/>
                  </a:cubicBezTo>
                  <a:cubicBezTo>
                    <a:pt x="3276" y="496"/>
                    <a:pt x="3296" y="499"/>
                    <a:pt x="3316" y="499"/>
                  </a:cubicBezTo>
                  <a:cubicBezTo>
                    <a:pt x="3376" y="499"/>
                    <a:pt x="3435" y="472"/>
                    <a:pt x="3454" y="417"/>
                  </a:cubicBezTo>
                  <a:cubicBezTo>
                    <a:pt x="3478" y="319"/>
                    <a:pt x="3454" y="245"/>
                    <a:pt x="3356" y="221"/>
                  </a:cubicBezTo>
                  <a:cubicBezTo>
                    <a:pt x="2952" y="74"/>
                    <a:pt x="2572" y="0"/>
                    <a:pt x="2217"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446871" y="1814506"/>
              <a:ext cx="28477" cy="25386"/>
            </a:xfrm>
            <a:custGeom>
              <a:avLst/>
              <a:gdLst/>
              <a:ahLst/>
              <a:cxnLst/>
              <a:rect l="l" t="t" r="r" b="b"/>
              <a:pathLst>
                <a:path w="1299" h="1158" extrusionOk="0">
                  <a:moveTo>
                    <a:pt x="639" y="0"/>
                  </a:moveTo>
                  <a:cubicBezTo>
                    <a:pt x="581" y="0"/>
                    <a:pt x="522" y="9"/>
                    <a:pt x="466" y="28"/>
                  </a:cubicBezTo>
                  <a:cubicBezTo>
                    <a:pt x="172" y="126"/>
                    <a:pt x="1" y="469"/>
                    <a:pt x="99" y="763"/>
                  </a:cubicBezTo>
                  <a:cubicBezTo>
                    <a:pt x="178" y="1000"/>
                    <a:pt x="401" y="1158"/>
                    <a:pt x="652" y="1158"/>
                  </a:cubicBezTo>
                  <a:cubicBezTo>
                    <a:pt x="711" y="1158"/>
                    <a:pt x="772" y="1149"/>
                    <a:pt x="833" y="1130"/>
                  </a:cubicBezTo>
                  <a:cubicBezTo>
                    <a:pt x="1127" y="1032"/>
                    <a:pt x="1299" y="714"/>
                    <a:pt x="1201" y="395"/>
                  </a:cubicBezTo>
                  <a:cubicBezTo>
                    <a:pt x="1122" y="158"/>
                    <a:pt x="882" y="0"/>
                    <a:pt x="639"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444723" y="1811328"/>
              <a:ext cx="32774" cy="31722"/>
            </a:xfrm>
            <a:custGeom>
              <a:avLst/>
              <a:gdLst/>
              <a:ahLst/>
              <a:cxnLst/>
              <a:rect l="l" t="t" r="r" b="b"/>
              <a:pathLst>
                <a:path w="1495" h="1447" extrusionOk="0">
                  <a:moveTo>
                    <a:pt x="735" y="296"/>
                  </a:moveTo>
                  <a:cubicBezTo>
                    <a:pt x="809" y="296"/>
                    <a:pt x="882" y="320"/>
                    <a:pt x="931" y="345"/>
                  </a:cubicBezTo>
                  <a:cubicBezTo>
                    <a:pt x="1029" y="394"/>
                    <a:pt x="1103" y="492"/>
                    <a:pt x="1152" y="589"/>
                  </a:cubicBezTo>
                  <a:cubicBezTo>
                    <a:pt x="1176" y="712"/>
                    <a:pt x="1176" y="810"/>
                    <a:pt x="1127" y="932"/>
                  </a:cubicBezTo>
                  <a:cubicBezTo>
                    <a:pt x="1078" y="1030"/>
                    <a:pt x="980" y="1104"/>
                    <a:pt x="882" y="1128"/>
                  </a:cubicBezTo>
                  <a:cubicBezTo>
                    <a:pt x="836" y="1147"/>
                    <a:pt x="789" y="1155"/>
                    <a:pt x="743" y="1155"/>
                  </a:cubicBezTo>
                  <a:cubicBezTo>
                    <a:pt x="670" y="1155"/>
                    <a:pt x="600" y="1134"/>
                    <a:pt x="540" y="1104"/>
                  </a:cubicBezTo>
                  <a:cubicBezTo>
                    <a:pt x="442" y="1055"/>
                    <a:pt x="368" y="957"/>
                    <a:pt x="344" y="859"/>
                  </a:cubicBezTo>
                  <a:cubicBezTo>
                    <a:pt x="270" y="638"/>
                    <a:pt x="393" y="394"/>
                    <a:pt x="613" y="320"/>
                  </a:cubicBezTo>
                  <a:cubicBezTo>
                    <a:pt x="662" y="296"/>
                    <a:pt x="686" y="296"/>
                    <a:pt x="735" y="296"/>
                  </a:cubicBezTo>
                  <a:close/>
                  <a:moveTo>
                    <a:pt x="722" y="1"/>
                  </a:moveTo>
                  <a:cubicBezTo>
                    <a:pt x="654" y="1"/>
                    <a:pt x="584" y="9"/>
                    <a:pt x="515" y="26"/>
                  </a:cubicBezTo>
                  <a:cubicBezTo>
                    <a:pt x="319" y="100"/>
                    <a:pt x="172" y="222"/>
                    <a:pt x="99" y="394"/>
                  </a:cubicBezTo>
                  <a:cubicBezTo>
                    <a:pt x="1" y="565"/>
                    <a:pt x="1" y="761"/>
                    <a:pt x="50" y="957"/>
                  </a:cubicBezTo>
                  <a:cubicBezTo>
                    <a:pt x="123" y="1128"/>
                    <a:pt x="246" y="1275"/>
                    <a:pt x="417" y="1373"/>
                  </a:cubicBezTo>
                  <a:cubicBezTo>
                    <a:pt x="515" y="1422"/>
                    <a:pt x="638" y="1447"/>
                    <a:pt x="735" y="1447"/>
                  </a:cubicBezTo>
                  <a:cubicBezTo>
                    <a:pt x="809" y="1447"/>
                    <a:pt x="882" y="1447"/>
                    <a:pt x="956" y="1422"/>
                  </a:cubicBezTo>
                  <a:cubicBezTo>
                    <a:pt x="1152" y="1349"/>
                    <a:pt x="1299" y="1226"/>
                    <a:pt x="1397" y="1055"/>
                  </a:cubicBezTo>
                  <a:cubicBezTo>
                    <a:pt x="1470" y="883"/>
                    <a:pt x="1495" y="687"/>
                    <a:pt x="1421" y="492"/>
                  </a:cubicBezTo>
                  <a:cubicBezTo>
                    <a:pt x="1372" y="320"/>
                    <a:pt x="1250" y="173"/>
                    <a:pt x="1078" y="75"/>
                  </a:cubicBezTo>
                  <a:cubicBezTo>
                    <a:pt x="968" y="28"/>
                    <a:pt x="847" y="1"/>
                    <a:pt x="722"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553174" y="1767329"/>
              <a:ext cx="76246" cy="37597"/>
            </a:xfrm>
            <a:custGeom>
              <a:avLst/>
              <a:gdLst/>
              <a:ahLst/>
              <a:cxnLst/>
              <a:rect l="l" t="t" r="r" b="b"/>
              <a:pathLst>
                <a:path w="3478" h="1715" extrusionOk="0">
                  <a:moveTo>
                    <a:pt x="2207" y="1"/>
                  </a:moveTo>
                  <a:cubicBezTo>
                    <a:pt x="1849" y="1"/>
                    <a:pt x="1519" y="74"/>
                    <a:pt x="1225" y="221"/>
                  </a:cubicBezTo>
                  <a:cubicBezTo>
                    <a:pt x="343" y="637"/>
                    <a:pt x="49" y="1495"/>
                    <a:pt x="25" y="1519"/>
                  </a:cubicBezTo>
                  <a:cubicBezTo>
                    <a:pt x="0" y="1592"/>
                    <a:pt x="49" y="1690"/>
                    <a:pt x="123" y="1715"/>
                  </a:cubicBezTo>
                  <a:lnTo>
                    <a:pt x="172" y="1715"/>
                  </a:lnTo>
                  <a:cubicBezTo>
                    <a:pt x="245" y="1715"/>
                    <a:pt x="294" y="1690"/>
                    <a:pt x="319" y="1617"/>
                  </a:cubicBezTo>
                  <a:cubicBezTo>
                    <a:pt x="319" y="1617"/>
                    <a:pt x="588" y="833"/>
                    <a:pt x="1347" y="491"/>
                  </a:cubicBezTo>
                  <a:cubicBezTo>
                    <a:pt x="1604" y="362"/>
                    <a:pt x="1884" y="300"/>
                    <a:pt x="2186" y="300"/>
                  </a:cubicBezTo>
                  <a:cubicBezTo>
                    <a:pt x="2516" y="300"/>
                    <a:pt x="2873" y="374"/>
                    <a:pt x="3257" y="515"/>
                  </a:cubicBezTo>
                  <a:cubicBezTo>
                    <a:pt x="3270" y="519"/>
                    <a:pt x="3284" y="521"/>
                    <a:pt x="3298" y="521"/>
                  </a:cubicBezTo>
                  <a:cubicBezTo>
                    <a:pt x="3363" y="521"/>
                    <a:pt x="3433" y="477"/>
                    <a:pt x="3453" y="417"/>
                  </a:cubicBezTo>
                  <a:cubicBezTo>
                    <a:pt x="3478" y="344"/>
                    <a:pt x="3429" y="246"/>
                    <a:pt x="3355" y="221"/>
                  </a:cubicBezTo>
                  <a:cubicBezTo>
                    <a:pt x="2951" y="74"/>
                    <a:pt x="2566" y="1"/>
                    <a:pt x="2207"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576258" y="1772591"/>
              <a:ext cx="27929" cy="24948"/>
            </a:xfrm>
            <a:custGeom>
              <a:avLst/>
              <a:gdLst/>
              <a:ahLst/>
              <a:cxnLst/>
              <a:rect l="l" t="t" r="r" b="b"/>
              <a:pathLst>
                <a:path w="1274" h="1138" extrusionOk="0">
                  <a:moveTo>
                    <a:pt x="649" y="0"/>
                  </a:moveTo>
                  <a:cubicBezTo>
                    <a:pt x="588" y="0"/>
                    <a:pt x="526" y="10"/>
                    <a:pt x="466" y="30"/>
                  </a:cubicBezTo>
                  <a:cubicBezTo>
                    <a:pt x="147" y="128"/>
                    <a:pt x="0" y="446"/>
                    <a:pt x="98" y="740"/>
                  </a:cubicBezTo>
                  <a:cubicBezTo>
                    <a:pt x="176" y="993"/>
                    <a:pt x="393" y="1138"/>
                    <a:pt x="626" y="1138"/>
                  </a:cubicBezTo>
                  <a:cubicBezTo>
                    <a:pt x="686" y="1138"/>
                    <a:pt x="748" y="1128"/>
                    <a:pt x="808" y="1108"/>
                  </a:cubicBezTo>
                  <a:cubicBezTo>
                    <a:pt x="1127" y="1010"/>
                    <a:pt x="1274" y="691"/>
                    <a:pt x="1176" y="397"/>
                  </a:cubicBezTo>
                  <a:cubicBezTo>
                    <a:pt x="1098" y="145"/>
                    <a:pt x="882" y="0"/>
                    <a:pt x="649"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573562" y="1769083"/>
              <a:ext cx="34396" cy="32095"/>
            </a:xfrm>
            <a:custGeom>
              <a:avLst/>
              <a:gdLst/>
              <a:ahLst/>
              <a:cxnLst/>
              <a:rect l="l" t="t" r="r" b="b"/>
              <a:pathLst>
                <a:path w="1569" h="1464" extrusionOk="0">
                  <a:moveTo>
                    <a:pt x="760" y="288"/>
                  </a:moveTo>
                  <a:cubicBezTo>
                    <a:pt x="834" y="288"/>
                    <a:pt x="882" y="313"/>
                    <a:pt x="956" y="337"/>
                  </a:cubicBezTo>
                  <a:cubicBezTo>
                    <a:pt x="1054" y="411"/>
                    <a:pt x="1127" y="484"/>
                    <a:pt x="1176" y="606"/>
                  </a:cubicBezTo>
                  <a:cubicBezTo>
                    <a:pt x="1250" y="827"/>
                    <a:pt x="1127" y="1072"/>
                    <a:pt x="882" y="1145"/>
                  </a:cubicBezTo>
                  <a:cubicBezTo>
                    <a:pt x="840" y="1159"/>
                    <a:pt x="796" y="1166"/>
                    <a:pt x="752" y="1166"/>
                  </a:cubicBezTo>
                  <a:cubicBezTo>
                    <a:pt x="573" y="1166"/>
                    <a:pt x="403" y="1049"/>
                    <a:pt x="344" y="851"/>
                  </a:cubicBezTo>
                  <a:cubicBezTo>
                    <a:pt x="319" y="753"/>
                    <a:pt x="319" y="631"/>
                    <a:pt x="368" y="533"/>
                  </a:cubicBezTo>
                  <a:cubicBezTo>
                    <a:pt x="417" y="435"/>
                    <a:pt x="515" y="362"/>
                    <a:pt x="638" y="313"/>
                  </a:cubicBezTo>
                  <a:cubicBezTo>
                    <a:pt x="662" y="313"/>
                    <a:pt x="711" y="288"/>
                    <a:pt x="760" y="288"/>
                  </a:cubicBezTo>
                  <a:close/>
                  <a:moveTo>
                    <a:pt x="751" y="0"/>
                  </a:moveTo>
                  <a:cubicBezTo>
                    <a:pt x="679" y="0"/>
                    <a:pt x="607" y="14"/>
                    <a:pt x="540" y="43"/>
                  </a:cubicBezTo>
                  <a:cubicBezTo>
                    <a:pt x="344" y="92"/>
                    <a:pt x="197" y="239"/>
                    <a:pt x="123" y="411"/>
                  </a:cubicBezTo>
                  <a:cubicBezTo>
                    <a:pt x="25" y="582"/>
                    <a:pt x="1" y="778"/>
                    <a:pt x="74" y="949"/>
                  </a:cubicBezTo>
                  <a:cubicBezTo>
                    <a:pt x="172" y="1268"/>
                    <a:pt x="466" y="1463"/>
                    <a:pt x="760" y="1463"/>
                  </a:cubicBezTo>
                  <a:cubicBezTo>
                    <a:pt x="834" y="1463"/>
                    <a:pt x="907" y="1439"/>
                    <a:pt x="980" y="1415"/>
                  </a:cubicBezTo>
                  <a:cubicBezTo>
                    <a:pt x="1372" y="1292"/>
                    <a:pt x="1568" y="876"/>
                    <a:pt x="1446" y="508"/>
                  </a:cubicBezTo>
                  <a:cubicBezTo>
                    <a:pt x="1397" y="313"/>
                    <a:pt x="1250" y="166"/>
                    <a:pt x="1078" y="92"/>
                  </a:cubicBezTo>
                  <a:cubicBezTo>
                    <a:pt x="975" y="33"/>
                    <a:pt x="862" y="0"/>
                    <a:pt x="751"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528467" y="1787739"/>
              <a:ext cx="42442" cy="79995"/>
            </a:xfrm>
            <a:custGeom>
              <a:avLst/>
              <a:gdLst/>
              <a:ahLst/>
              <a:cxnLst/>
              <a:rect l="l" t="t" r="r" b="b"/>
              <a:pathLst>
                <a:path w="1936" h="3649" extrusionOk="0">
                  <a:moveTo>
                    <a:pt x="148" y="0"/>
                  </a:moveTo>
                  <a:cubicBezTo>
                    <a:pt x="74" y="0"/>
                    <a:pt x="1" y="74"/>
                    <a:pt x="25" y="172"/>
                  </a:cubicBezTo>
                  <a:cubicBezTo>
                    <a:pt x="25" y="196"/>
                    <a:pt x="123" y="1249"/>
                    <a:pt x="1127" y="2008"/>
                  </a:cubicBezTo>
                  <a:cubicBezTo>
                    <a:pt x="1397" y="2204"/>
                    <a:pt x="1544" y="2425"/>
                    <a:pt x="1568" y="2669"/>
                  </a:cubicBezTo>
                  <a:cubicBezTo>
                    <a:pt x="1642" y="3086"/>
                    <a:pt x="1372" y="3404"/>
                    <a:pt x="1372" y="3429"/>
                  </a:cubicBezTo>
                  <a:cubicBezTo>
                    <a:pt x="1323" y="3478"/>
                    <a:pt x="1323" y="3576"/>
                    <a:pt x="1397" y="3624"/>
                  </a:cubicBezTo>
                  <a:cubicBezTo>
                    <a:pt x="1421" y="3649"/>
                    <a:pt x="1446" y="3649"/>
                    <a:pt x="1495" y="3649"/>
                  </a:cubicBezTo>
                  <a:cubicBezTo>
                    <a:pt x="1544" y="3649"/>
                    <a:pt x="1568" y="3649"/>
                    <a:pt x="1593" y="3600"/>
                  </a:cubicBezTo>
                  <a:cubicBezTo>
                    <a:pt x="1617" y="3576"/>
                    <a:pt x="1935" y="3159"/>
                    <a:pt x="1887" y="2645"/>
                  </a:cubicBezTo>
                  <a:cubicBezTo>
                    <a:pt x="1838" y="2302"/>
                    <a:pt x="1642" y="2008"/>
                    <a:pt x="1323" y="1763"/>
                  </a:cubicBezTo>
                  <a:cubicBezTo>
                    <a:pt x="417" y="1102"/>
                    <a:pt x="319" y="147"/>
                    <a:pt x="319" y="123"/>
                  </a:cubicBezTo>
                  <a:cubicBezTo>
                    <a:pt x="295" y="49"/>
                    <a:pt x="221" y="0"/>
                    <a:pt x="14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519895" y="1895598"/>
              <a:ext cx="73550" cy="28521"/>
            </a:xfrm>
            <a:custGeom>
              <a:avLst/>
              <a:gdLst/>
              <a:ahLst/>
              <a:cxnLst/>
              <a:rect l="l" t="t" r="r" b="b"/>
              <a:pathLst>
                <a:path w="3355" h="1301" extrusionOk="0">
                  <a:moveTo>
                    <a:pt x="3099" y="1"/>
                  </a:moveTo>
                  <a:cubicBezTo>
                    <a:pt x="1572" y="1"/>
                    <a:pt x="146" y="983"/>
                    <a:pt x="98" y="1031"/>
                  </a:cubicBezTo>
                  <a:cubicBezTo>
                    <a:pt x="25" y="1080"/>
                    <a:pt x="0" y="1153"/>
                    <a:pt x="49" y="1227"/>
                  </a:cubicBezTo>
                  <a:cubicBezTo>
                    <a:pt x="98" y="1276"/>
                    <a:pt x="123" y="1300"/>
                    <a:pt x="172" y="1300"/>
                  </a:cubicBezTo>
                  <a:cubicBezTo>
                    <a:pt x="221" y="1300"/>
                    <a:pt x="245" y="1276"/>
                    <a:pt x="270" y="1276"/>
                  </a:cubicBezTo>
                  <a:cubicBezTo>
                    <a:pt x="270" y="1252"/>
                    <a:pt x="1670" y="294"/>
                    <a:pt x="3103" y="294"/>
                  </a:cubicBezTo>
                  <a:cubicBezTo>
                    <a:pt x="3138" y="294"/>
                    <a:pt x="3173" y="295"/>
                    <a:pt x="3208" y="296"/>
                  </a:cubicBezTo>
                  <a:cubicBezTo>
                    <a:pt x="3282" y="296"/>
                    <a:pt x="3355" y="247"/>
                    <a:pt x="3355" y="149"/>
                  </a:cubicBezTo>
                  <a:cubicBezTo>
                    <a:pt x="3355" y="76"/>
                    <a:pt x="3282" y="2"/>
                    <a:pt x="3208" y="2"/>
                  </a:cubicBezTo>
                  <a:cubicBezTo>
                    <a:pt x="3172" y="1"/>
                    <a:pt x="3135" y="1"/>
                    <a:pt x="309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407147" y="1773818"/>
              <a:ext cx="81091" cy="21988"/>
            </a:xfrm>
            <a:custGeom>
              <a:avLst/>
              <a:gdLst/>
              <a:ahLst/>
              <a:cxnLst/>
              <a:rect l="l" t="t" r="r" b="b"/>
              <a:pathLst>
                <a:path w="3699" h="1003" extrusionOk="0">
                  <a:moveTo>
                    <a:pt x="2387" y="0"/>
                  </a:moveTo>
                  <a:cubicBezTo>
                    <a:pt x="1069" y="0"/>
                    <a:pt x="131" y="695"/>
                    <a:pt x="74" y="733"/>
                  </a:cubicBezTo>
                  <a:cubicBezTo>
                    <a:pt x="25" y="782"/>
                    <a:pt x="1" y="856"/>
                    <a:pt x="50" y="929"/>
                  </a:cubicBezTo>
                  <a:cubicBezTo>
                    <a:pt x="74" y="978"/>
                    <a:pt x="123" y="1003"/>
                    <a:pt x="172" y="1003"/>
                  </a:cubicBezTo>
                  <a:cubicBezTo>
                    <a:pt x="197" y="1003"/>
                    <a:pt x="221" y="978"/>
                    <a:pt x="246" y="954"/>
                  </a:cubicBezTo>
                  <a:cubicBezTo>
                    <a:pt x="265" y="954"/>
                    <a:pt x="1184" y="298"/>
                    <a:pt x="2424" y="298"/>
                  </a:cubicBezTo>
                  <a:cubicBezTo>
                    <a:pt x="2756" y="298"/>
                    <a:pt x="3111" y="345"/>
                    <a:pt x="3478" y="464"/>
                  </a:cubicBezTo>
                  <a:cubicBezTo>
                    <a:pt x="3496" y="470"/>
                    <a:pt x="3516" y="473"/>
                    <a:pt x="3536" y="473"/>
                  </a:cubicBezTo>
                  <a:cubicBezTo>
                    <a:pt x="3596" y="473"/>
                    <a:pt x="3655" y="446"/>
                    <a:pt x="3674" y="390"/>
                  </a:cubicBezTo>
                  <a:cubicBezTo>
                    <a:pt x="3698" y="292"/>
                    <a:pt x="3649" y="219"/>
                    <a:pt x="3576" y="195"/>
                  </a:cubicBezTo>
                  <a:cubicBezTo>
                    <a:pt x="3157" y="55"/>
                    <a:pt x="2757" y="0"/>
                    <a:pt x="2387"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540283" y="1723857"/>
              <a:ext cx="73046" cy="41346"/>
            </a:xfrm>
            <a:custGeom>
              <a:avLst/>
              <a:gdLst/>
              <a:ahLst/>
              <a:cxnLst/>
              <a:rect l="l" t="t" r="r" b="b"/>
              <a:pathLst>
                <a:path w="3332" h="1886" extrusionOk="0">
                  <a:moveTo>
                    <a:pt x="3184" y="0"/>
                  </a:moveTo>
                  <a:cubicBezTo>
                    <a:pt x="3111" y="0"/>
                    <a:pt x="1201" y="25"/>
                    <a:pt x="50" y="1641"/>
                  </a:cubicBezTo>
                  <a:cubicBezTo>
                    <a:pt x="1" y="1714"/>
                    <a:pt x="1" y="1788"/>
                    <a:pt x="74" y="1837"/>
                  </a:cubicBezTo>
                  <a:cubicBezTo>
                    <a:pt x="99" y="1861"/>
                    <a:pt x="123" y="1886"/>
                    <a:pt x="172" y="1886"/>
                  </a:cubicBezTo>
                  <a:cubicBezTo>
                    <a:pt x="221" y="1886"/>
                    <a:pt x="246" y="1861"/>
                    <a:pt x="295" y="1812"/>
                  </a:cubicBezTo>
                  <a:cubicBezTo>
                    <a:pt x="1348" y="319"/>
                    <a:pt x="3160" y="294"/>
                    <a:pt x="3184" y="294"/>
                  </a:cubicBezTo>
                  <a:cubicBezTo>
                    <a:pt x="3258" y="294"/>
                    <a:pt x="3331" y="245"/>
                    <a:pt x="3331" y="147"/>
                  </a:cubicBezTo>
                  <a:cubicBezTo>
                    <a:pt x="3331" y="74"/>
                    <a:pt x="3258" y="0"/>
                    <a:pt x="3184"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a:off x="342191" y="1861289"/>
              <a:ext cx="36523" cy="62830"/>
            </a:xfrm>
            <a:custGeom>
              <a:avLst/>
              <a:gdLst/>
              <a:ahLst/>
              <a:cxnLst/>
              <a:rect l="l" t="t" r="r" b="b"/>
              <a:pathLst>
                <a:path w="1666" h="2866" extrusionOk="0">
                  <a:moveTo>
                    <a:pt x="148" y="0"/>
                  </a:moveTo>
                  <a:cubicBezTo>
                    <a:pt x="50" y="0"/>
                    <a:pt x="1" y="74"/>
                    <a:pt x="1" y="147"/>
                  </a:cubicBezTo>
                  <a:cubicBezTo>
                    <a:pt x="1" y="245"/>
                    <a:pt x="50" y="294"/>
                    <a:pt x="148" y="294"/>
                  </a:cubicBezTo>
                  <a:cubicBezTo>
                    <a:pt x="148" y="294"/>
                    <a:pt x="735" y="318"/>
                    <a:pt x="980" y="637"/>
                  </a:cubicBezTo>
                  <a:cubicBezTo>
                    <a:pt x="1103" y="784"/>
                    <a:pt x="1127" y="980"/>
                    <a:pt x="1054" y="1225"/>
                  </a:cubicBezTo>
                  <a:cubicBezTo>
                    <a:pt x="686" y="2522"/>
                    <a:pt x="1421" y="2841"/>
                    <a:pt x="1445" y="2841"/>
                  </a:cubicBezTo>
                  <a:cubicBezTo>
                    <a:pt x="1470" y="2865"/>
                    <a:pt x="1470" y="2865"/>
                    <a:pt x="1494" y="2865"/>
                  </a:cubicBezTo>
                  <a:cubicBezTo>
                    <a:pt x="1543" y="2865"/>
                    <a:pt x="1617" y="2816"/>
                    <a:pt x="1641" y="2767"/>
                  </a:cubicBezTo>
                  <a:cubicBezTo>
                    <a:pt x="1666" y="2694"/>
                    <a:pt x="1617" y="2596"/>
                    <a:pt x="1543" y="2571"/>
                  </a:cubicBezTo>
                  <a:cubicBezTo>
                    <a:pt x="1543" y="2571"/>
                    <a:pt x="1054" y="2326"/>
                    <a:pt x="1323" y="1298"/>
                  </a:cubicBezTo>
                  <a:cubicBezTo>
                    <a:pt x="1421" y="955"/>
                    <a:pt x="1396" y="661"/>
                    <a:pt x="1225" y="441"/>
                  </a:cubicBezTo>
                  <a:cubicBezTo>
                    <a:pt x="882" y="0"/>
                    <a:pt x="172" y="0"/>
                    <a:pt x="14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a:off x="506457" y="2010318"/>
              <a:ext cx="74646" cy="15258"/>
            </a:xfrm>
            <a:custGeom>
              <a:avLst/>
              <a:gdLst/>
              <a:ahLst/>
              <a:cxnLst/>
              <a:rect l="l" t="t" r="r" b="b"/>
              <a:pathLst>
                <a:path w="3405" h="696" extrusionOk="0">
                  <a:moveTo>
                    <a:pt x="3218" y="1"/>
                  </a:moveTo>
                  <a:cubicBezTo>
                    <a:pt x="3198" y="1"/>
                    <a:pt x="3178" y="4"/>
                    <a:pt x="3160" y="10"/>
                  </a:cubicBezTo>
                  <a:cubicBezTo>
                    <a:pt x="2553" y="302"/>
                    <a:pt x="1908" y="384"/>
                    <a:pt x="1375" y="384"/>
                  </a:cubicBezTo>
                  <a:cubicBezTo>
                    <a:pt x="703" y="384"/>
                    <a:pt x="210" y="255"/>
                    <a:pt x="197" y="255"/>
                  </a:cubicBezTo>
                  <a:cubicBezTo>
                    <a:pt x="184" y="250"/>
                    <a:pt x="172" y="248"/>
                    <a:pt x="159" y="248"/>
                  </a:cubicBezTo>
                  <a:cubicBezTo>
                    <a:pt x="100" y="248"/>
                    <a:pt x="46" y="296"/>
                    <a:pt x="25" y="377"/>
                  </a:cubicBezTo>
                  <a:cubicBezTo>
                    <a:pt x="1" y="451"/>
                    <a:pt x="50" y="524"/>
                    <a:pt x="123" y="548"/>
                  </a:cubicBezTo>
                  <a:cubicBezTo>
                    <a:pt x="172" y="548"/>
                    <a:pt x="662" y="695"/>
                    <a:pt x="1348" y="695"/>
                  </a:cubicBezTo>
                  <a:cubicBezTo>
                    <a:pt x="1911" y="695"/>
                    <a:pt x="2621" y="597"/>
                    <a:pt x="3282" y="279"/>
                  </a:cubicBezTo>
                  <a:cubicBezTo>
                    <a:pt x="3356" y="255"/>
                    <a:pt x="3405" y="157"/>
                    <a:pt x="3356" y="83"/>
                  </a:cubicBezTo>
                  <a:cubicBezTo>
                    <a:pt x="3337" y="28"/>
                    <a:pt x="3278" y="1"/>
                    <a:pt x="321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942388" y="2471983"/>
              <a:ext cx="66052" cy="139274"/>
            </a:xfrm>
            <a:custGeom>
              <a:avLst/>
              <a:gdLst/>
              <a:ahLst/>
              <a:cxnLst/>
              <a:rect l="l" t="t" r="r" b="b"/>
              <a:pathLst>
                <a:path w="3013" h="6353" extrusionOk="0">
                  <a:moveTo>
                    <a:pt x="185" y="1"/>
                  </a:moveTo>
                  <a:cubicBezTo>
                    <a:pt x="152" y="1"/>
                    <a:pt x="120" y="13"/>
                    <a:pt x="98" y="35"/>
                  </a:cubicBezTo>
                  <a:cubicBezTo>
                    <a:pt x="25" y="59"/>
                    <a:pt x="0" y="157"/>
                    <a:pt x="49" y="231"/>
                  </a:cubicBezTo>
                  <a:cubicBezTo>
                    <a:pt x="74" y="255"/>
                    <a:pt x="1714" y="2753"/>
                    <a:pt x="2694" y="6255"/>
                  </a:cubicBezTo>
                  <a:cubicBezTo>
                    <a:pt x="2718" y="6328"/>
                    <a:pt x="2767" y="6353"/>
                    <a:pt x="2841" y="6353"/>
                  </a:cubicBezTo>
                  <a:lnTo>
                    <a:pt x="2865" y="6353"/>
                  </a:lnTo>
                  <a:cubicBezTo>
                    <a:pt x="2963" y="6328"/>
                    <a:pt x="3012" y="6255"/>
                    <a:pt x="2988" y="6181"/>
                  </a:cubicBezTo>
                  <a:cubicBezTo>
                    <a:pt x="1984" y="2606"/>
                    <a:pt x="319" y="84"/>
                    <a:pt x="294" y="59"/>
                  </a:cubicBezTo>
                  <a:cubicBezTo>
                    <a:pt x="267" y="19"/>
                    <a:pt x="225" y="1"/>
                    <a:pt x="185"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552100" y="2131703"/>
              <a:ext cx="70349" cy="277166"/>
            </a:xfrm>
            <a:custGeom>
              <a:avLst/>
              <a:gdLst/>
              <a:ahLst/>
              <a:cxnLst/>
              <a:rect l="l" t="t" r="r" b="b"/>
              <a:pathLst>
                <a:path w="3209" h="12643" extrusionOk="0">
                  <a:moveTo>
                    <a:pt x="171" y="1"/>
                  </a:moveTo>
                  <a:cubicBezTo>
                    <a:pt x="156" y="1"/>
                    <a:pt x="140" y="3"/>
                    <a:pt x="123" y="7"/>
                  </a:cubicBezTo>
                  <a:cubicBezTo>
                    <a:pt x="49" y="7"/>
                    <a:pt x="0" y="105"/>
                    <a:pt x="0" y="178"/>
                  </a:cubicBezTo>
                  <a:cubicBezTo>
                    <a:pt x="25" y="227"/>
                    <a:pt x="1004" y="5174"/>
                    <a:pt x="2890" y="12545"/>
                  </a:cubicBezTo>
                  <a:cubicBezTo>
                    <a:pt x="2914" y="12594"/>
                    <a:pt x="2963" y="12643"/>
                    <a:pt x="3037" y="12643"/>
                  </a:cubicBezTo>
                  <a:lnTo>
                    <a:pt x="3086" y="12643"/>
                  </a:lnTo>
                  <a:cubicBezTo>
                    <a:pt x="3159" y="12618"/>
                    <a:pt x="3208" y="12545"/>
                    <a:pt x="3184" y="12471"/>
                  </a:cubicBezTo>
                  <a:cubicBezTo>
                    <a:pt x="1298" y="5100"/>
                    <a:pt x="319" y="178"/>
                    <a:pt x="294" y="129"/>
                  </a:cubicBezTo>
                  <a:cubicBezTo>
                    <a:pt x="294" y="48"/>
                    <a:pt x="244" y="1"/>
                    <a:pt x="171"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551727" y="2062055"/>
              <a:ext cx="56231" cy="97687"/>
            </a:xfrm>
            <a:custGeom>
              <a:avLst/>
              <a:gdLst/>
              <a:ahLst/>
              <a:cxnLst/>
              <a:rect l="l" t="t" r="r" b="b"/>
              <a:pathLst>
                <a:path w="2565" h="4456" extrusionOk="0">
                  <a:moveTo>
                    <a:pt x="1413" y="1"/>
                  </a:moveTo>
                  <a:cubicBezTo>
                    <a:pt x="1413" y="1"/>
                    <a:pt x="1536" y="1862"/>
                    <a:pt x="115" y="2670"/>
                  </a:cubicBezTo>
                  <a:cubicBezTo>
                    <a:pt x="0" y="3676"/>
                    <a:pt x="764" y="4455"/>
                    <a:pt x="1443" y="4455"/>
                  </a:cubicBezTo>
                  <a:cubicBezTo>
                    <a:pt x="1921" y="4455"/>
                    <a:pt x="2357" y="4071"/>
                    <a:pt x="2417" y="3111"/>
                  </a:cubicBezTo>
                  <a:cubicBezTo>
                    <a:pt x="2564" y="784"/>
                    <a:pt x="1413" y="1"/>
                    <a:pt x="1413"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549403" y="2055610"/>
              <a:ext cx="61778" cy="107398"/>
            </a:xfrm>
            <a:custGeom>
              <a:avLst/>
              <a:gdLst/>
              <a:ahLst/>
              <a:cxnLst/>
              <a:rect l="l" t="t" r="r" b="b"/>
              <a:pathLst>
                <a:path w="2818" h="4899" extrusionOk="0">
                  <a:moveTo>
                    <a:pt x="1666" y="637"/>
                  </a:moveTo>
                  <a:cubicBezTo>
                    <a:pt x="1984" y="1005"/>
                    <a:pt x="2474" y="1862"/>
                    <a:pt x="2376" y="3405"/>
                  </a:cubicBezTo>
                  <a:cubicBezTo>
                    <a:pt x="2352" y="3992"/>
                    <a:pt x="2156" y="4384"/>
                    <a:pt x="1838" y="4531"/>
                  </a:cubicBezTo>
                  <a:cubicBezTo>
                    <a:pt x="1748" y="4576"/>
                    <a:pt x="1648" y="4598"/>
                    <a:pt x="1543" y="4598"/>
                  </a:cubicBezTo>
                  <a:cubicBezTo>
                    <a:pt x="1362" y="4598"/>
                    <a:pt x="1167" y="4533"/>
                    <a:pt x="980" y="4409"/>
                  </a:cubicBezTo>
                  <a:cubicBezTo>
                    <a:pt x="662" y="4164"/>
                    <a:pt x="319" y="3698"/>
                    <a:pt x="368" y="3037"/>
                  </a:cubicBezTo>
                  <a:cubicBezTo>
                    <a:pt x="1421" y="2401"/>
                    <a:pt x="1642" y="1225"/>
                    <a:pt x="1666" y="637"/>
                  </a:cubicBezTo>
                  <a:close/>
                  <a:moveTo>
                    <a:pt x="1348" y="1"/>
                  </a:moveTo>
                  <a:lnTo>
                    <a:pt x="1372" y="295"/>
                  </a:lnTo>
                  <a:cubicBezTo>
                    <a:pt x="1372" y="319"/>
                    <a:pt x="1470" y="2082"/>
                    <a:pt x="148" y="2817"/>
                  </a:cubicBezTo>
                  <a:lnTo>
                    <a:pt x="99" y="2866"/>
                  </a:lnTo>
                  <a:lnTo>
                    <a:pt x="74" y="2939"/>
                  </a:lnTo>
                  <a:cubicBezTo>
                    <a:pt x="1" y="3747"/>
                    <a:pt x="393" y="4360"/>
                    <a:pt x="809" y="4653"/>
                  </a:cubicBezTo>
                  <a:cubicBezTo>
                    <a:pt x="1054" y="4800"/>
                    <a:pt x="1299" y="4898"/>
                    <a:pt x="1544" y="4898"/>
                  </a:cubicBezTo>
                  <a:cubicBezTo>
                    <a:pt x="1691" y="4898"/>
                    <a:pt x="1838" y="4874"/>
                    <a:pt x="1960" y="4800"/>
                  </a:cubicBezTo>
                  <a:cubicBezTo>
                    <a:pt x="2254" y="4678"/>
                    <a:pt x="2621" y="4311"/>
                    <a:pt x="2670" y="3405"/>
                  </a:cubicBezTo>
                  <a:cubicBezTo>
                    <a:pt x="2817" y="1054"/>
                    <a:pt x="1666" y="197"/>
                    <a:pt x="1617" y="172"/>
                  </a:cubicBezTo>
                  <a:lnTo>
                    <a:pt x="1348"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605240" y="2176929"/>
              <a:ext cx="37071" cy="37071"/>
            </a:xfrm>
            <a:custGeom>
              <a:avLst/>
              <a:gdLst/>
              <a:ahLst/>
              <a:cxnLst/>
              <a:rect l="l" t="t" r="r" b="b"/>
              <a:pathLst>
                <a:path w="1691" h="1691" extrusionOk="0">
                  <a:moveTo>
                    <a:pt x="833" y="1"/>
                  </a:moveTo>
                  <a:cubicBezTo>
                    <a:pt x="368" y="1"/>
                    <a:pt x="1" y="368"/>
                    <a:pt x="1" y="834"/>
                  </a:cubicBezTo>
                  <a:cubicBezTo>
                    <a:pt x="1" y="1299"/>
                    <a:pt x="368" y="1691"/>
                    <a:pt x="833" y="1691"/>
                  </a:cubicBezTo>
                  <a:cubicBezTo>
                    <a:pt x="1323" y="1691"/>
                    <a:pt x="1690" y="1299"/>
                    <a:pt x="1690" y="834"/>
                  </a:cubicBezTo>
                  <a:cubicBezTo>
                    <a:pt x="1690" y="368"/>
                    <a:pt x="1323" y="1"/>
                    <a:pt x="833"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633169" y="2309538"/>
              <a:ext cx="37597" cy="37597"/>
            </a:xfrm>
            <a:custGeom>
              <a:avLst/>
              <a:gdLst/>
              <a:ahLst/>
              <a:cxnLst/>
              <a:rect l="l" t="t" r="r" b="b"/>
              <a:pathLst>
                <a:path w="1715" h="1715" extrusionOk="0">
                  <a:moveTo>
                    <a:pt x="857" y="0"/>
                  </a:moveTo>
                  <a:cubicBezTo>
                    <a:pt x="392" y="0"/>
                    <a:pt x="0" y="392"/>
                    <a:pt x="0" y="858"/>
                  </a:cubicBezTo>
                  <a:cubicBezTo>
                    <a:pt x="0" y="1323"/>
                    <a:pt x="392" y="1715"/>
                    <a:pt x="857" y="1715"/>
                  </a:cubicBezTo>
                  <a:cubicBezTo>
                    <a:pt x="1322" y="1715"/>
                    <a:pt x="1714" y="1323"/>
                    <a:pt x="1714" y="858"/>
                  </a:cubicBezTo>
                  <a:cubicBezTo>
                    <a:pt x="1714" y="392"/>
                    <a:pt x="1322" y="0"/>
                    <a:pt x="857" y="0"/>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444723" y="3204238"/>
              <a:ext cx="201336" cy="175227"/>
            </a:xfrm>
            <a:custGeom>
              <a:avLst/>
              <a:gdLst/>
              <a:ahLst/>
              <a:cxnLst/>
              <a:rect l="l" t="t" r="r" b="b"/>
              <a:pathLst>
                <a:path w="9184" h="7993" extrusionOk="0">
                  <a:moveTo>
                    <a:pt x="9022" y="0"/>
                  </a:moveTo>
                  <a:cubicBezTo>
                    <a:pt x="8985" y="0"/>
                    <a:pt x="8947" y="12"/>
                    <a:pt x="8914" y="34"/>
                  </a:cubicBezTo>
                  <a:lnTo>
                    <a:pt x="74" y="7748"/>
                  </a:lnTo>
                  <a:cubicBezTo>
                    <a:pt x="1" y="7797"/>
                    <a:pt x="1" y="7895"/>
                    <a:pt x="50" y="7944"/>
                  </a:cubicBezTo>
                  <a:cubicBezTo>
                    <a:pt x="74" y="7993"/>
                    <a:pt x="123" y="7993"/>
                    <a:pt x="172" y="7993"/>
                  </a:cubicBezTo>
                  <a:cubicBezTo>
                    <a:pt x="197" y="7993"/>
                    <a:pt x="221" y="7993"/>
                    <a:pt x="270" y="7968"/>
                  </a:cubicBezTo>
                  <a:lnTo>
                    <a:pt x="9110" y="255"/>
                  </a:lnTo>
                  <a:cubicBezTo>
                    <a:pt x="9184" y="206"/>
                    <a:pt x="9184" y="108"/>
                    <a:pt x="9135" y="59"/>
                  </a:cubicBezTo>
                  <a:cubicBezTo>
                    <a:pt x="9108" y="18"/>
                    <a:pt x="9066" y="0"/>
                    <a:pt x="9022"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937017" y="4106304"/>
              <a:ext cx="98257" cy="22580"/>
            </a:xfrm>
            <a:custGeom>
              <a:avLst/>
              <a:gdLst/>
              <a:ahLst/>
              <a:cxnLst/>
              <a:rect l="l" t="t" r="r" b="b"/>
              <a:pathLst>
                <a:path w="4482" h="1030" extrusionOk="0">
                  <a:moveTo>
                    <a:pt x="4321" y="0"/>
                  </a:moveTo>
                  <a:cubicBezTo>
                    <a:pt x="4292" y="0"/>
                    <a:pt x="4263" y="9"/>
                    <a:pt x="4237" y="26"/>
                  </a:cubicBezTo>
                  <a:cubicBezTo>
                    <a:pt x="3223" y="596"/>
                    <a:pt x="2190" y="733"/>
                    <a:pt x="1426" y="733"/>
                  </a:cubicBezTo>
                  <a:cubicBezTo>
                    <a:pt x="712" y="733"/>
                    <a:pt x="232" y="614"/>
                    <a:pt x="221" y="614"/>
                  </a:cubicBezTo>
                  <a:cubicBezTo>
                    <a:pt x="203" y="609"/>
                    <a:pt x="187" y="607"/>
                    <a:pt x="171" y="607"/>
                  </a:cubicBezTo>
                  <a:cubicBezTo>
                    <a:pt x="98" y="607"/>
                    <a:pt x="45" y="651"/>
                    <a:pt x="25" y="712"/>
                  </a:cubicBezTo>
                  <a:cubicBezTo>
                    <a:pt x="0" y="785"/>
                    <a:pt x="49" y="883"/>
                    <a:pt x="147" y="883"/>
                  </a:cubicBezTo>
                  <a:cubicBezTo>
                    <a:pt x="172" y="907"/>
                    <a:pt x="686" y="1030"/>
                    <a:pt x="1421" y="1030"/>
                  </a:cubicBezTo>
                  <a:cubicBezTo>
                    <a:pt x="2229" y="1030"/>
                    <a:pt x="3306" y="883"/>
                    <a:pt x="4384" y="271"/>
                  </a:cubicBezTo>
                  <a:cubicBezTo>
                    <a:pt x="4457" y="246"/>
                    <a:pt x="4482" y="148"/>
                    <a:pt x="4457" y="75"/>
                  </a:cubicBezTo>
                  <a:cubicBezTo>
                    <a:pt x="4425" y="27"/>
                    <a:pt x="4373" y="0"/>
                    <a:pt x="4321"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937017" y="4138508"/>
              <a:ext cx="98257" cy="24202"/>
            </a:xfrm>
            <a:custGeom>
              <a:avLst/>
              <a:gdLst/>
              <a:ahLst/>
              <a:cxnLst/>
              <a:rect l="l" t="t" r="r" b="b"/>
              <a:pathLst>
                <a:path w="4482" h="1104" extrusionOk="0">
                  <a:moveTo>
                    <a:pt x="181" y="1"/>
                  </a:moveTo>
                  <a:cubicBezTo>
                    <a:pt x="153" y="1"/>
                    <a:pt x="124" y="9"/>
                    <a:pt x="98" y="26"/>
                  </a:cubicBezTo>
                  <a:cubicBezTo>
                    <a:pt x="25" y="75"/>
                    <a:pt x="0" y="173"/>
                    <a:pt x="49" y="222"/>
                  </a:cubicBezTo>
                  <a:cubicBezTo>
                    <a:pt x="74" y="271"/>
                    <a:pt x="588" y="1104"/>
                    <a:pt x="2572" y="1104"/>
                  </a:cubicBezTo>
                  <a:cubicBezTo>
                    <a:pt x="3061" y="1104"/>
                    <a:pt x="3649" y="1055"/>
                    <a:pt x="4359" y="932"/>
                  </a:cubicBezTo>
                  <a:cubicBezTo>
                    <a:pt x="4433" y="908"/>
                    <a:pt x="4482" y="834"/>
                    <a:pt x="4457" y="761"/>
                  </a:cubicBezTo>
                  <a:cubicBezTo>
                    <a:pt x="4457" y="697"/>
                    <a:pt x="4402" y="634"/>
                    <a:pt x="4324" y="634"/>
                  </a:cubicBezTo>
                  <a:cubicBezTo>
                    <a:pt x="4311" y="634"/>
                    <a:pt x="4299" y="635"/>
                    <a:pt x="4286" y="638"/>
                  </a:cubicBezTo>
                  <a:cubicBezTo>
                    <a:pt x="3618" y="760"/>
                    <a:pt x="3058" y="808"/>
                    <a:pt x="2587" y="808"/>
                  </a:cubicBezTo>
                  <a:cubicBezTo>
                    <a:pt x="780" y="808"/>
                    <a:pt x="314" y="95"/>
                    <a:pt x="294" y="75"/>
                  </a:cubicBezTo>
                  <a:cubicBezTo>
                    <a:pt x="278" y="28"/>
                    <a:pt x="232" y="1"/>
                    <a:pt x="181"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579481" y="4097184"/>
              <a:ext cx="98257" cy="22580"/>
            </a:xfrm>
            <a:custGeom>
              <a:avLst/>
              <a:gdLst/>
              <a:ahLst/>
              <a:cxnLst/>
              <a:rect l="l" t="t" r="r" b="b"/>
              <a:pathLst>
                <a:path w="4482" h="1030" extrusionOk="0">
                  <a:moveTo>
                    <a:pt x="4314" y="0"/>
                  </a:moveTo>
                  <a:cubicBezTo>
                    <a:pt x="4289" y="0"/>
                    <a:pt x="4263" y="8"/>
                    <a:pt x="4237" y="26"/>
                  </a:cubicBezTo>
                  <a:cubicBezTo>
                    <a:pt x="3223" y="596"/>
                    <a:pt x="2184" y="733"/>
                    <a:pt x="1413" y="733"/>
                  </a:cubicBezTo>
                  <a:cubicBezTo>
                    <a:pt x="694" y="733"/>
                    <a:pt x="208" y="613"/>
                    <a:pt x="196" y="613"/>
                  </a:cubicBezTo>
                  <a:cubicBezTo>
                    <a:pt x="183" y="609"/>
                    <a:pt x="169" y="607"/>
                    <a:pt x="156" y="607"/>
                  </a:cubicBezTo>
                  <a:cubicBezTo>
                    <a:pt x="91" y="607"/>
                    <a:pt x="25" y="651"/>
                    <a:pt x="25" y="711"/>
                  </a:cubicBezTo>
                  <a:cubicBezTo>
                    <a:pt x="0" y="809"/>
                    <a:pt x="49" y="883"/>
                    <a:pt x="123" y="907"/>
                  </a:cubicBezTo>
                  <a:cubicBezTo>
                    <a:pt x="172" y="907"/>
                    <a:pt x="661" y="1030"/>
                    <a:pt x="1421" y="1030"/>
                  </a:cubicBezTo>
                  <a:cubicBezTo>
                    <a:pt x="2204" y="1030"/>
                    <a:pt x="3306" y="883"/>
                    <a:pt x="4384" y="270"/>
                  </a:cubicBezTo>
                  <a:cubicBezTo>
                    <a:pt x="4457" y="246"/>
                    <a:pt x="4482" y="148"/>
                    <a:pt x="4433" y="75"/>
                  </a:cubicBezTo>
                  <a:cubicBezTo>
                    <a:pt x="4401" y="27"/>
                    <a:pt x="4359" y="0"/>
                    <a:pt x="4314"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579481" y="4129739"/>
              <a:ext cx="97731" cy="24378"/>
            </a:xfrm>
            <a:custGeom>
              <a:avLst/>
              <a:gdLst/>
              <a:ahLst/>
              <a:cxnLst/>
              <a:rect l="l" t="t" r="r" b="b"/>
              <a:pathLst>
                <a:path w="4458" h="1112" extrusionOk="0">
                  <a:moveTo>
                    <a:pt x="132" y="1"/>
                  </a:moveTo>
                  <a:cubicBezTo>
                    <a:pt x="112" y="1"/>
                    <a:pt x="92" y="4"/>
                    <a:pt x="74" y="10"/>
                  </a:cubicBezTo>
                  <a:cubicBezTo>
                    <a:pt x="25" y="59"/>
                    <a:pt x="0" y="157"/>
                    <a:pt x="25" y="230"/>
                  </a:cubicBezTo>
                  <a:cubicBezTo>
                    <a:pt x="49" y="279"/>
                    <a:pt x="564" y="1112"/>
                    <a:pt x="2572" y="1112"/>
                  </a:cubicBezTo>
                  <a:cubicBezTo>
                    <a:pt x="3061" y="1112"/>
                    <a:pt x="3649" y="1038"/>
                    <a:pt x="4335" y="916"/>
                  </a:cubicBezTo>
                  <a:cubicBezTo>
                    <a:pt x="4408" y="916"/>
                    <a:pt x="4457" y="818"/>
                    <a:pt x="4457" y="744"/>
                  </a:cubicBezTo>
                  <a:cubicBezTo>
                    <a:pt x="4433" y="671"/>
                    <a:pt x="4359" y="622"/>
                    <a:pt x="4286" y="622"/>
                  </a:cubicBezTo>
                  <a:cubicBezTo>
                    <a:pt x="3601" y="751"/>
                    <a:pt x="3029" y="801"/>
                    <a:pt x="2550" y="801"/>
                  </a:cubicBezTo>
                  <a:cubicBezTo>
                    <a:pt x="753" y="801"/>
                    <a:pt x="294" y="83"/>
                    <a:pt x="294" y="83"/>
                  </a:cubicBezTo>
                  <a:cubicBezTo>
                    <a:pt x="257" y="28"/>
                    <a:pt x="193" y="1"/>
                    <a:pt x="132"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287428" y="3034251"/>
              <a:ext cx="235711" cy="193839"/>
            </a:xfrm>
            <a:custGeom>
              <a:avLst/>
              <a:gdLst/>
              <a:ahLst/>
              <a:cxnLst/>
              <a:rect l="l" t="t" r="r" b="b"/>
              <a:pathLst>
                <a:path w="10752" h="8842" extrusionOk="0">
                  <a:moveTo>
                    <a:pt x="10594" y="0"/>
                  </a:moveTo>
                  <a:cubicBezTo>
                    <a:pt x="10541" y="0"/>
                    <a:pt x="10489" y="27"/>
                    <a:pt x="10457" y="75"/>
                  </a:cubicBezTo>
                  <a:cubicBezTo>
                    <a:pt x="5633" y="6931"/>
                    <a:pt x="197" y="8523"/>
                    <a:pt x="123" y="8547"/>
                  </a:cubicBezTo>
                  <a:cubicBezTo>
                    <a:pt x="50" y="8572"/>
                    <a:pt x="1" y="8645"/>
                    <a:pt x="25" y="8743"/>
                  </a:cubicBezTo>
                  <a:cubicBezTo>
                    <a:pt x="50" y="8792"/>
                    <a:pt x="99" y="8841"/>
                    <a:pt x="172" y="8841"/>
                  </a:cubicBezTo>
                  <a:lnTo>
                    <a:pt x="221" y="8841"/>
                  </a:lnTo>
                  <a:cubicBezTo>
                    <a:pt x="270" y="8817"/>
                    <a:pt x="5804" y="7201"/>
                    <a:pt x="10702" y="246"/>
                  </a:cubicBezTo>
                  <a:cubicBezTo>
                    <a:pt x="10751" y="173"/>
                    <a:pt x="10751" y="75"/>
                    <a:pt x="10678" y="26"/>
                  </a:cubicBezTo>
                  <a:cubicBezTo>
                    <a:pt x="10652" y="8"/>
                    <a:pt x="10622" y="0"/>
                    <a:pt x="10594"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290804" y="1707218"/>
              <a:ext cx="163081" cy="35821"/>
            </a:xfrm>
            <a:custGeom>
              <a:avLst/>
              <a:gdLst/>
              <a:ahLst/>
              <a:cxnLst/>
              <a:rect l="l" t="t" r="r" b="b"/>
              <a:pathLst>
                <a:path w="7439" h="1634" extrusionOk="0">
                  <a:moveTo>
                    <a:pt x="777" y="0"/>
                  </a:moveTo>
                  <a:lnTo>
                    <a:pt x="777" y="0"/>
                  </a:lnTo>
                  <a:cubicBezTo>
                    <a:pt x="1" y="1020"/>
                    <a:pt x="919" y="1633"/>
                    <a:pt x="2872" y="1633"/>
                  </a:cubicBezTo>
                  <a:cubicBezTo>
                    <a:pt x="4060" y="1633"/>
                    <a:pt x="5632" y="1406"/>
                    <a:pt x="7438" y="906"/>
                  </a:cubicBezTo>
                  <a:lnTo>
                    <a:pt x="7438" y="906"/>
                  </a:lnTo>
                  <a:cubicBezTo>
                    <a:pt x="6572" y="974"/>
                    <a:pt x="5816" y="1002"/>
                    <a:pt x="5158" y="1002"/>
                  </a:cubicBezTo>
                  <a:cubicBezTo>
                    <a:pt x="1279" y="1002"/>
                    <a:pt x="777" y="0"/>
                    <a:pt x="777" y="0"/>
                  </a:cubicBez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569287" y="1599841"/>
              <a:ext cx="29530" cy="52088"/>
            </a:xfrm>
            <a:custGeom>
              <a:avLst/>
              <a:gdLst/>
              <a:ahLst/>
              <a:cxnLst/>
              <a:rect l="l" t="t" r="r" b="b"/>
              <a:pathLst>
                <a:path w="1347" h="2376" extrusionOk="0">
                  <a:moveTo>
                    <a:pt x="0" y="1"/>
                  </a:moveTo>
                  <a:lnTo>
                    <a:pt x="0" y="1"/>
                  </a:lnTo>
                  <a:cubicBezTo>
                    <a:pt x="833" y="1445"/>
                    <a:pt x="73" y="2376"/>
                    <a:pt x="73" y="2376"/>
                  </a:cubicBezTo>
                  <a:cubicBezTo>
                    <a:pt x="1347" y="1911"/>
                    <a:pt x="1102" y="588"/>
                    <a:pt x="0" y="1"/>
                  </a:cubicBez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417890" y="2034674"/>
              <a:ext cx="141641" cy="142080"/>
            </a:xfrm>
            <a:custGeom>
              <a:avLst/>
              <a:gdLst/>
              <a:ahLst/>
              <a:cxnLst/>
              <a:rect l="l" t="t" r="r" b="b"/>
              <a:pathLst>
                <a:path w="6461" h="6481" extrusionOk="0">
                  <a:moveTo>
                    <a:pt x="1641" y="1"/>
                  </a:moveTo>
                  <a:cubicBezTo>
                    <a:pt x="0" y="539"/>
                    <a:pt x="368" y="2890"/>
                    <a:pt x="1959" y="4972"/>
                  </a:cubicBezTo>
                  <a:cubicBezTo>
                    <a:pt x="2686" y="5933"/>
                    <a:pt x="3728" y="6481"/>
                    <a:pt x="4605" y="6481"/>
                  </a:cubicBezTo>
                  <a:cubicBezTo>
                    <a:pt x="5650" y="6481"/>
                    <a:pt x="6460" y="5703"/>
                    <a:pt x="6220" y="3919"/>
                  </a:cubicBezTo>
                  <a:cubicBezTo>
                    <a:pt x="2131" y="3111"/>
                    <a:pt x="1641" y="1"/>
                    <a:pt x="1641"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5"/>
            <p:cNvSpPr/>
            <p:nvPr/>
          </p:nvSpPr>
          <p:spPr>
            <a:xfrm>
              <a:off x="422186" y="2030377"/>
              <a:ext cx="140677" cy="149796"/>
            </a:xfrm>
            <a:custGeom>
              <a:avLst/>
              <a:gdLst/>
              <a:ahLst/>
              <a:cxnLst/>
              <a:rect l="l" t="t" r="r" b="b"/>
              <a:pathLst>
                <a:path w="6417" h="6833" extrusionOk="0">
                  <a:moveTo>
                    <a:pt x="1347" y="393"/>
                  </a:moveTo>
                  <a:cubicBezTo>
                    <a:pt x="1519" y="1078"/>
                    <a:pt x="2400" y="3503"/>
                    <a:pt x="5902" y="4237"/>
                  </a:cubicBezTo>
                  <a:cubicBezTo>
                    <a:pt x="6024" y="5364"/>
                    <a:pt x="5731" y="6123"/>
                    <a:pt x="5045" y="6417"/>
                  </a:cubicBezTo>
                  <a:cubicBezTo>
                    <a:pt x="4857" y="6491"/>
                    <a:pt x="4652" y="6526"/>
                    <a:pt x="4436" y="6526"/>
                  </a:cubicBezTo>
                  <a:cubicBezTo>
                    <a:pt x="3582" y="6526"/>
                    <a:pt x="2570" y="5974"/>
                    <a:pt x="1886" y="5094"/>
                  </a:cubicBezTo>
                  <a:cubicBezTo>
                    <a:pt x="808" y="3698"/>
                    <a:pt x="319" y="2180"/>
                    <a:pt x="613" y="1225"/>
                  </a:cubicBezTo>
                  <a:cubicBezTo>
                    <a:pt x="735" y="833"/>
                    <a:pt x="980" y="564"/>
                    <a:pt x="1347" y="393"/>
                  </a:cubicBezTo>
                  <a:close/>
                  <a:moveTo>
                    <a:pt x="1568" y="1"/>
                  </a:moveTo>
                  <a:lnTo>
                    <a:pt x="1396" y="50"/>
                  </a:lnTo>
                  <a:cubicBezTo>
                    <a:pt x="857" y="221"/>
                    <a:pt x="490" y="613"/>
                    <a:pt x="319" y="1127"/>
                  </a:cubicBezTo>
                  <a:cubicBezTo>
                    <a:pt x="0" y="2180"/>
                    <a:pt x="515" y="3772"/>
                    <a:pt x="1641" y="5266"/>
                  </a:cubicBezTo>
                  <a:cubicBezTo>
                    <a:pt x="2400" y="6245"/>
                    <a:pt x="3478" y="6833"/>
                    <a:pt x="4408" y="6833"/>
                  </a:cubicBezTo>
                  <a:cubicBezTo>
                    <a:pt x="4678" y="6833"/>
                    <a:pt x="4922" y="6784"/>
                    <a:pt x="5143" y="6686"/>
                  </a:cubicBezTo>
                  <a:cubicBezTo>
                    <a:pt x="5633" y="6490"/>
                    <a:pt x="6416" y="5878"/>
                    <a:pt x="6171" y="4090"/>
                  </a:cubicBezTo>
                  <a:lnTo>
                    <a:pt x="6171" y="3992"/>
                  </a:lnTo>
                  <a:lnTo>
                    <a:pt x="6049" y="3968"/>
                  </a:lnTo>
                  <a:cubicBezTo>
                    <a:pt x="2131" y="3184"/>
                    <a:pt x="1617" y="295"/>
                    <a:pt x="1592" y="172"/>
                  </a:cubicBezTo>
                  <a:lnTo>
                    <a:pt x="1568"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 name="Google Shape;649;p15"/>
          <p:cNvGrpSpPr/>
          <p:nvPr/>
        </p:nvGrpSpPr>
        <p:grpSpPr>
          <a:xfrm rot="7008787" flipH="1">
            <a:off x="6429709" y="584711"/>
            <a:ext cx="1069070" cy="870226"/>
            <a:chOff x="7573474" y="3466512"/>
            <a:chExt cx="1617164" cy="1316285"/>
          </a:xfrm>
        </p:grpSpPr>
        <p:sp>
          <p:nvSpPr>
            <p:cNvPr id="650" name="Google Shape;650;p15"/>
            <p:cNvSpPr/>
            <p:nvPr/>
          </p:nvSpPr>
          <p:spPr>
            <a:xfrm rot="1586497" flipH="1">
              <a:off x="7655390" y="3792140"/>
              <a:ext cx="1442044" cy="706569"/>
            </a:xfrm>
            <a:custGeom>
              <a:avLst/>
              <a:gdLst/>
              <a:ahLst/>
              <a:cxnLst/>
              <a:rect l="l" t="t" r="r" b="b"/>
              <a:pathLst>
                <a:path w="41474" h="20322" extrusionOk="0">
                  <a:moveTo>
                    <a:pt x="40833" y="385"/>
                  </a:moveTo>
                  <a:lnTo>
                    <a:pt x="40831" y="386"/>
                  </a:lnTo>
                  <a:lnTo>
                    <a:pt x="40831" y="385"/>
                  </a:lnTo>
                  <a:close/>
                  <a:moveTo>
                    <a:pt x="34920" y="2081"/>
                  </a:moveTo>
                  <a:lnTo>
                    <a:pt x="34941" y="2106"/>
                  </a:lnTo>
                  <a:lnTo>
                    <a:pt x="34917" y="2097"/>
                  </a:lnTo>
                  <a:cubicBezTo>
                    <a:pt x="34918" y="2092"/>
                    <a:pt x="34918" y="2087"/>
                    <a:pt x="34920" y="2081"/>
                  </a:cubicBezTo>
                  <a:close/>
                  <a:moveTo>
                    <a:pt x="35639" y="3693"/>
                  </a:moveTo>
                  <a:lnTo>
                    <a:pt x="35639" y="3717"/>
                  </a:lnTo>
                  <a:cubicBezTo>
                    <a:pt x="35634" y="3716"/>
                    <a:pt x="35628" y="3714"/>
                    <a:pt x="35624" y="3714"/>
                  </a:cubicBezTo>
                  <a:lnTo>
                    <a:pt x="35639" y="3693"/>
                  </a:lnTo>
                  <a:close/>
                  <a:moveTo>
                    <a:pt x="35758" y="3839"/>
                  </a:moveTo>
                  <a:lnTo>
                    <a:pt x="35787" y="3844"/>
                  </a:lnTo>
                  <a:lnTo>
                    <a:pt x="35762" y="3854"/>
                  </a:lnTo>
                  <a:lnTo>
                    <a:pt x="35758" y="3839"/>
                  </a:lnTo>
                  <a:close/>
                  <a:moveTo>
                    <a:pt x="41286" y="1"/>
                  </a:moveTo>
                  <a:lnTo>
                    <a:pt x="34162" y="598"/>
                  </a:lnTo>
                  <a:cubicBezTo>
                    <a:pt x="34148" y="599"/>
                    <a:pt x="34136" y="605"/>
                    <a:pt x="34122" y="610"/>
                  </a:cubicBezTo>
                  <a:cubicBezTo>
                    <a:pt x="34117" y="611"/>
                    <a:pt x="34111" y="611"/>
                    <a:pt x="34106" y="614"/>
                  </a:cubicBezTo>
                  <a:lnTo>
                    <a:pt x="4851" y="13924"/>
                  </a:lnTo>
                  <a:cubicBezTo>
                    <a:pt x="4850" y="13925"/>
                    <a:pt x="4849" y="13925"/>
                    <a:pt x="4848" y="13925"/>
                  </a:cubicBezTo>
                  <a:cubicBezTo>
                    <a:pt x="4847" y="13925"/>
                    <a:pt x="4846" y="13925"/>
                    <a:pt x="4846" y="13926"/>
                  </a:cubicBezTo>
                  <a:cubicBezTo>
                    <a:pt x="4844" y="13927"/>
                    <a:pt x="4843" y="13928"/>
                    <a:pt x="4840" y="13929"/>
                  </a:cubicBezTo>
                  <a:lnTo>
                    <a:pt x="3807" y="14399"/>
                  </a:lnTo>
                  <a:cubicBezTo>
                    <a:pt x="3806" y="14399"/>
                    <a:pt x="3806" y="14399"/>
                    <a:pt x="3805" y="14399"/>
                  </a:cubicBezTo>
                  <a:cubicBezTo>
                    <a:pt x="3804" y="14399"/>
                    <a:pt x="3803" y="14399"/>
                    <a:pt x="3801" y="14400"/>
                  </a:cubicBezTo>
                  <a:cubicBezTo>
                    <a:pt x="3799" y="14402"/>
                    <a:pt x="3799" y="14403"/>
                    <a:pt x="3796" y="14404"/>
                  </a:cubicBezTo>
                  <a:lnTo>
                    <a:pt x="1184" y="15593"/>
                  </a:lnTo>
                  <a:cubicBezTo>
                    <a:pt x="1135" y="15622"/>
                    <a:pt x="1" y="16338"/>
                    <a:pt x="990" y="18513"/>
                  </a:cubicBezTo>
                  <a:cubicBezTo>
                    <a:pt x="1706" y="20086"/>
                    <a:pt x="2575" y="20322"/>
                    <a:pt x="3030" y="20322"/>
                  </a:cubicBezTo>
                  <a:cubicBezTo>
                    <a:pt x="3204" y="20322"/>
                    <a:pt x="3318" y="20287"/>
                    <a:pt x="3336" y="20280"/>
                  </a:cubicBezTo>
                  <a:lnTo>
                    <a:pt x="5936" y="19097"/>
                  </a:lnTo>
                  <a:lnTo>
                    <a:pt x="6978" y="18623"/>
                  </a:lnTo>
                  <a:lnTo>
                    <a:pt x="6979" y="18623"/>
                  </a:lnTo>
                  <a:lnTo>
                    <a:pt x="6981" y="18622"/>
                  </a:lnTo>
                  <a:lnTo>
                    <a:pt x="36240" y="5310"/>
                  </a:lnTo>
                  <a:cubicBezTo>
                    <a:pt x="36245" y="5308"/>
                    <a:pt x="36247" y="5304"/>
                    <a:pt x="36251" y="5302"/>
                  </a:cubicBezTo>
                  <a:cubicBezTo>
                    <a:pt x="36265" y="5294"/>
                    <a:pt x="36277" y="5288"/>
                    <a:pt x="36288" y="5278"/>
                  </a:cubicBezTo>
                  <a:lnTo>
                    <a:pt x="41419" y="300"/>
                  </a:lnTo>
                  <a:cubicBezTo>
                    <a:pt x="41421" y="297"/>
                    <a:pt x="41421" y="295"/>
                    <a:pt x="41425" y="292"/>
                  </a:cubicBezTo>
                  <a:cubicBezTo>
                    <a:pt x="41432" y="282"/>
                    <a:pt x="41438" y="273"/>
                    <a:pt x="41443" y="263"/>
                  </a:cubicBezTo>
                  <a:cubicBezTo>
                    <a:pt x="41449" y="254"/>
                    <a:pt x="41456" y="247"/>
                    <a:pt x="41459" y="235"/>
                  </a:cubicBezTo>
                  <a:cubicBezTo>
                    <a:pt x="41466" y="223"/>
                    <a:pt x="41468" y="212"/>
                    <a:pt x="41469" y="202"/>
                  </a:cubicBezTo>
                  <a:cubicBezTo>
                    <a:pt x="41472" y="190"/>
                    <a:pt x="41473" y="179"/>
                    <a:pt x="41473" y="166"/>
                  </a:cubicBezTo>
                  <a:cubicBezTo>
                    <a:pt x="41473" y="164"/>
                    <a:pt x="41474" y="161"/>
                    <a:pt x="41474" y="157"/>
                  </a:cubicBezTo>
                  <a:cubicBezTo>
                    <a:pt x="41473" y="148"/>
                    <a:pt x="41469" y="141"/>
                    <a:pt x="41468" y="134"/>
                  </a:cubicBezTo>
                  <a:cubicBezTo>
                    <a:pt x="41464" y="123"/>
                    <a:pt x="41463" y="112"/>
                    <a:pt x="41458" y="102"/>
                  </a:cubicBezTo>
                  <a:cubicBezTo>
                    <a:pt x="41453" y="91"/>
                    <a:pt x="41446" y="80"/>
                    <a:pt x="41437" y="71"/>
                  </a:cubicBezTo>
                  <a:cubicBezTo>
                    <a:pt x="41433" y="64"/>
                    <a:pt x="41431" y="58"/>
                    <a:pt x="41426" y="53"/>
                  </a:cubicBezTo>
                  <a:cubicBezTo>
                    <a:pt x="41425" y="50"/>
                    <a:pt x="41421" y="50"/>
                    <a:pt x="41419" y="49"/>
                  </a:cubicBezTo>
                  <a:cubicBezTo>
                    <a:pt x="41411" y="42"/>
                    <a:pt x="41402" y="37"/>
                    <a:pt x="41394" y="32"/>
                  </a:cubicBezTo>
                  <a:cubicBezTo>
                    <a:pt x="41383" y="24"/>
                    <a:pt x="41372" y="17"/>
                    <a:pt x="41360" y="12"/>
                  </a:cubicBezTo>
                  <a:cubicBezTo>
                    <a:pt x="41354" y="9"/>
                    <a:pt x="41348" y="9"/>
                    <a:pt x="41342" y="8"/>
                  </a:cubicBezTo>
                  <a:cubicBezTo>
                    <a:pt x="41326" y="4"/>
                    <a:pt x="41311" y="2"/>
                    <a:pt x="41295" y="2"/>
                  </a:cubicBezTo>
                  <a:cubicBezTo>
                    <a:pt x="41292" y="2"/>
                    <a:pt x="41290" y="1"/>
                    <a:pt x="41286"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5"/>
            <p:cNvSpPr/>
            <p:nvPr/>
          </p:nvSpPr>
          <p:spPr>
            <a:xfrm rot="1586497" flipH="1">
              <a:off x="7887424" y="3522917"/>
              <a:ext cx="260356" cy="32822"/>
            </a:xfrm>
            <a:custGeom>
              <a:avLst/>
              <a:gdLst/>
              <a:ahLst/>
              <a:cxnLst/>
              <a:rect l="l" t="t" r="r" b="b"/>
              <a:pathLst>
                <a:path w="7488" h="944" extrusionOk="0">
                  <a:moveTo>
                    <a:pt x="7302" y="0"/>
                  </a:moveTo>
                  <a:cubicBezTo>
                    <a:pt x="7298" y="0"/>
                    <a:pt x="7295" y="0"/>
                    <a:pt x="7291" y="1"/>
                  </a:cubicBezTo>
                  <a:lnTo>
                    <a:pt x="167" y="598"/>
                  </a:lnTo>
                  <a:cubicBezTo>
                    <a:pt x="71" y="606"/>
                    <a:pt x="1" y="689"/>
                    <a:pt x="8" y="786"/>
                  </a:cubicBezTo>
                  <a:cubicBezTo>
                    <a:pt x="16" y="876"/>
                    <a:pt x="93" y="944"/>
                    <a:pt x="182" y="944"/>
                  </a:cubicBezTo>
                  <a:cubicBezTo>
                    <a:pt x="185" y="944"/>
                    <a:pt x="189" y="943"/>
                    <a:pt x="192" y="943"/>
                  </a:cubicBezTo>
                  <a:cubicBezTo>
                    <a:pt x="193" y="943"/>
                    <a:pt x="194" y="943"/>
                    <a:pt x="195" y="944"/>
                  </a:cubicBezTo>
                  <a:lnTo>
                    <a:pt x="7321" y="346"/>
                  </a:lnTo>
                  <a:cubicBezTo>
                    <a:pt x="7416" y="338"/>
                    <a:pt x="7487" y="254"/>
                    <a:pt x="7479" y="159"/>
                  </a:cubicBezTo>
                  <a:cubicBezTo>
                    <a:pt x="7472" y="66"/>
                    <a:pt x="7392" y="0"/>
                    <a:pt x="7302"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5"/>
            <p:cNvSpPr/>
            <p:nvPr/>
          </p:nvSpPr>
          <p:spPr>
            <a:xfrm rot="1586497" flipH="1">
              <a:off x="8747362" y="4472661"/>
              <a:ext cx="83065" cy="164456"/>
            </a:xfrm>
            <a:custGeom>
              <a:avLst/>
              <a:gdLst/>
              <a:ahLst/>
              <a:cxnLst/>
              <a:rect l="l" t="t" r="r" b="b"/>
              <a:pathLst>
                <a:path w="2389" h="4730" extrusionOk="0">
                  <a:moveTo>
                    <a:pt x="198" y="1"/>
                  </a:moveTo>
                  <a:cubicBezTo>
                    <a:pt x="174" y="1"/>
                    <a:pt x="149" y="6"/>
                    <a:pt x="126" y="17"/>
                  </a:cubicBezTo>
                  <a:cubicBezTo>
                    <a:pt x="39" y="57"/>
                    <a:pt x="1" y="159"/>
                    <a:pt x="40" y="246"/>
                  </a:cubicBezTo>
                  <a:lnTo>
                    <a:pt x="2034" y="4627"/>
                  </a:lnTo>
                  <a:cubicBezTo>
                    <a:pt x="2062" y="4691"/>
                    <a:pt x="2125" y="4730"/>
                    <a:pt x="2191" y="4730"/>
                  </a:cubicBezTo>
                  <a:cubicBezTo>
                    <a:pt x="2214" y="4730"/>
                    <a:pt x="2239" y="4725"/>
                    <a:pt x="2263" y="4714"/>
                  </a:cubicBezTo>
                  <a:cubicBezTo>
                    <a:pt x="2350" y="4674"/>
                    <a:pt x="2389" y="4571"/>
                    <a:pt x="2349" y="4485"/>
                  </a:cubicBezTo>
                  <a:lnTo>
                    <a:pt x="355" y="104"/>
                  </a:lnTo>
                  <a:cubicBezTo>
                    <a:pt x="327" y="39"/>
                    <a:pt x="264" y="1"/>
                    <a:pt x="198"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5"/>
            <p:cNvSpPr/>
            <p:nvPr/>
          </p:nvSpPr>
          <p:spPr>
            <a:xfrm rot="1586497" flipH="1">
              <a:off x="8003534" y="3600507"/>
              <a:ext cx="27329" cy="20409"/>
            </a:xfrm>
            <a:custGeom>
              <a:avLst/>
              <a:gdLst/>
              <a:ahLst/>
              <a:cxnLst/>
              <a:rect l="l" t="t" r="r" b="b"/>
              <a:pathLst>
                <a:path w="786" h="587" extrusionOk="0">
                  <a:moveTo>
                    <a:pt x="692" y="0"/>
                  </a:moveTo>
                  <a:cubicBezTo>
                    <a:pt x="675" y="0"/>
                    <a:pt x="659" y="5"/>
                    <a:pt x="644" y="15"/>
                  </a:cubicBezTo>
                  <a:lnTo>
                    <a:pt x="46" y="436"/>
                  </a:lnTo>
                  <a:cubicBezTo>
                    <a:pt x="9" y="462"/>
                    <a:pt x="1" y="514"/>
                    <a:pt x="27" y="551"/>
                  </a:cubicBezTo>
                  <a:cubicBezTo>
                    <a:pt x="44" y="575"/>
                    <a:pt x="69" y="587"/>
                    <a:pt x="95" y="587"/>
                  </a:cubicBezTo>
                  <a:cubicBezTo>
                    <a:pt x="112" y="587"/>
                    <a:pt x="127" y="582"/>
                    <a:pt x="142" y="571"/>
                  </a:cubicBezTo>
                  <a:lnTo>
                    <a:pt x="740" y="150"/>
                  </a:lnTo>
                  <a:cubicBezTo>
                    <a:pt x="776" y="124"/>
                    <a:pt x="786" y="73"/>
                    <a:pt x="760" y="35"/>
                  </a:cubicBezTo>
                  <a:cubicBezTo>
                    <a:pt x="743" y="13"/>
                    <a:pt x="718" y="0"/>
                    <a:pt x="692"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5"/>
            <p:cNvSpPr/>
            <p:nvPr/>
          </p:nvSpPr>
          <p:spPr>
            <a:xfrm rot="1586497" flipH="1">
              <a:off x="8754854" y="4621166"/>
              <a:ext cx="50451" cy="24373"/>
            </a:xfrm>
            <a:custGeom>
              <a:avLst/>
              <a:gdLst/>
              <a:ahLst/>
              <a:cxnLst/>
              <a:rect l="l" t="t" r="r" b="b"/>
              <a:pathLst>
                <a:path w="1451" h="701" extrusionOk="0">
                  <a:moveTo>
                    <a:pt x="1355" y="0"/>
                  </a:moveTo>
                  <a:cubicBezTo>
                    <a:pt x="1345" y="0"/>
                    <a:pt x="1334" y="2"/>
                    <a:pt x="1324" y="6"/>
                  </a:cubicBezTo>
                  <a:lnTo>
                    <a:pt x="64" y="541"/>
                  </a:lnTo>
                  <a:cubicBezTo>
                    <a:pt x="21" y="559"/>
                    <a:pt x="1" y="608"/>
                    <a:pt x="20" y="650"/>
                  </a:cubicBezTo>
                  <a:cubicBezTo>
                    <a:pt x="32" y="682"/>
                    <a:pt x="64" y="700"/>
                    <a:pt x="95" y="700"/>
                  </a:cubicBezTo>
                  <a:cubicBezTo>
                    <a:pt x="108" y="700"/>
                    <a:pt x="118" y="698"/>
                    <a:pt x="129" y="694"/>
                  </a:cubicBezTo>
                  <a:lnTo>
                    <a:pt x="1388" y="159"/>
                  </a:lnTo>
                  <a:cubicBezTo>
                    <a:pt x="1432" y="140"/>
                    <a:pt x="1450" y="92"/>
                    <a:pt x="1433" y="50"/>
                  </a:cubicBezTo>
                  <a:cubicBezTo>
                    <a:pt x="1418" y="18"/>
                    <a:pt x="1387" y="0"/>
                    <a:pt x="1355"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5"/>
            <p:cNvSpPr/>
            <p:nvPr/>
          </p:nvSpPr>
          <p:spPr>
            <a:xfrm rot="1586497" flipH="1">
              <a:off x="8788500" y="4616744"/>
              <a:ext cx="36613" cy="14290"/>
            </a:xfrm>
            <a:custGeom>
              <a:avLst/>
              <a:gdLst/>
              <a:ahLst/>
              <a:cxnLst/>
              <a:rect l="l" t="t" r="r" b="b"/>
              <a:pathLst>
                <a:path w="1053" h="411" extrusionOk="0">
                  <a:moveTo>
                    <a:pt x="960" y="0"/>
                  </a:moveTo>
                  <a:cubicBezTo>
                    <a:pt x="953" y="0"/>
                    <a:pt x="945" y="1"/>
                    <a:pt x="937" y="3"/>
                  </a:cubicBezTo>
                  <a:lnTo>
                    <a:pt x="71" y="248"/>
                  </a:lnTo>
                  <a:cubicBezTo>
                    <a:pt x="27" y="261"/>
                    <a:pt x="0" y="306"/>
                    <a:pt x="13" y="350"/>
                  </a:cubicBezTo>
                  <a:cubicBezTo>
                    <a:pt x="23" y="386"/>
                    <a:pt x="57" y="410"/>
                    <a:pt x="94" y="410"/>
                  </a:cubicBezTo>
                  <a:cubicBezTo>
                    <a:pt x="101" y="410"/>
                    <a:pt x="109" y="408"/>
                    <a:pt x="117" y="406"/>
                  </a:cubicBezTo>
                  <a:lnTo>
                    <a:pt x="983" y="161"/>
                  </a:lnTo>
                  <a:cubicBezTo>
                    <a:pt x="1026" y="150"/>
                    <a:pt x="1052" y="104"/>
                    <a:pt x="1039" y="59"/>
                  </a:cubicBezTo>
                  <a:cubicBezTo>
                    <a:pt x="1029" y="23"/>
                    <a:pt x="997" y="0"/>
                    <a:pt x="960"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5"/>
            <p:cNvSpPr/>
            <p:nvPr/>
          </p:nvSpPr>
          <p:spPr>
            <a:xfrm rot="1586497" flipH="1">
              <a:off x="8841264" y="4594144"/>
              <a:ext cx="24965" cy="16828"/>
            </a:xfrm>
            <a:custGeom>
              <a:avLst/>
              <a:gdLst/>
              <a:ahLst/>
              <a:cxnLst/>
              <a:rect l="l" t="t" r="r" b="b"/>
              <a:pathLst>
                <a:path w="718" h="484" extrusionOk="0">
                  <a:moveTo>
                    <a:pt x="624" y="0"/>
                  </a:moveTo>
                  <a:cubicBezTo>
                    <a:pt x="616" y="0"/>
                    <a:pt x="609" y="1"/>
                    <a:pt x="601" y="4"/>
                  </a:cubicBezTo>
                  <a:cubicBezTo>
                    <a:pt x="386" y="67"/>
                    <a:pt x="190" y="185"/>
                    <a:pt x="33" y="343"/>
                  </a:cubicBezTo>
                  <a:cubicBezTo>
                    <a:pt x="0" y="375"/>
                    <a:pt x="0" y="427"/>
                    <a:pt x="33" y="459"/>
                  </a:cubicBezTo>
                  <a:cubicBezTo>
                    <a:pt x="50" y="476"/>
                    <a:pt x="71" y="484"/>
                    <a:pt x="92" y="484"/>
                  </a:cubicBezTo>
                  <a:cubicBezTo>
                    <a:pt x="113" y="484"/>
                    <a:pt x="134" y="474"/>
                    <a:pt x="151" y="459"/>
                  </a:cubicBezTo>
                  <a:cubicBezTo>
                    <a:pt x="288" y="321"/>
                    <a:pt x="461" y="218"/>
                    <a:pt x="648" y="164"/>
                  </a:cubicBezTo>
                  <a:cubicBezTo>
                    <a:pt x="692" y="150"/>
                    <a:pt x="717" y="103"/>
                    <a:pt x="705" y="60"/>
                  </a:cubicBezTo>
                  <a:cubicBezTo>
                    <a:pt x="693" y="23"/>
                    <a:pt x="660" y="0"/>
                    <a:pt x="624"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5"/>
            <p:cNvSpPr/>
            <p:nvPr/>
          </p:nvSpPr>
          <p:spPr>
            <a:xfrm rot="1586497" flipH="1">
              <a:off x="8854760" y="4547285"/>
              <a:ext cx="28268" cy="15681"/>
            </a:xfrm>
            <a:custGeom>
              <a:avLst/>
              <a:gdLst/>
              <a:ahLst/>
              <a:cxnLst/>
              <a:rect l="l" t="t" r="r" b="b"/>
              <a:pathLst>
                <a:path w="813" h="451" extrusionOk="0">
                  <a:moveTo>
                    <a:pt x="717" y="1"/>
                  </a:moveTo>
                  <a:cubicBezTo>
                    <a:pt x="706" y="1"/>
                    <a:pt x="694" y="3"/>
                    <a:pt x="683" y="8"/>
                  </a:cubicBezTo>
                  <a:lnTo>
                    <a:pt x="60" y="292"/>
                  </a:lnTo>
                  <a:cubicBezTo>
                    <a:pt x="20" y="312"/>
                    <a:pt x="1" y="360"/>
                    <a:pt x="20" y="402"/>
                  </a:cubicBezTo>
                  <a:cubicBezTo>
                    <a:pt x="34" y="432"/>
                    <a:pt x="65" y="450"/>
                    <a:pt x="96" y="450"/>
                  </a:cubicBezTo>
                  <a:cubicBezTo>
                    <a:pt x="108" y="450"/>
                    <a:pt x="119" y="448"/>
                    <a:pt x="130" y="443"/>
                  </a:cubicBezTo>
                  <a:lnTo>
                    <a:pt x="752" y="158"/>
                  </a:lnTo>
                  <a:cubicBezTo>
                    <a:pt x="793" y="139"/>
                    <a:pt x="813" y="90"/>
                    <a:pt x="793" y="48"/>
                  </a:cubicBezTo>
                  <a:cubicBezTo>
                    <a:pt x="779" y="19"/>
                    <a:pt x="748" y="1"/>
                    <a:pt x="717"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5"/>
            <p:cNvSpPr/>
            <p:nvPr/>
          </p:nvSpPr>
          <p:spPr>
            <a:xfrm rot="1586497" flipH="1">
              <a:off x="7934060" y="3499828"/>
              <a:ext cx="44923" cy="52570"/>
            </a:xfrm>
            <a:custGeom>
              <a:avLst/>
              <a:gdLst/>
              <a:ahLst/>
              <a:cxnLst/>
              <a:rect l="l" t="t" r="r" b="b"/>
              <a:pathLst>
                <a:path w="1292" h="1512" extrusionOk="0">
                  <a:moveTo>
                    <a:pt x="571" y="1"/>
                  </a:moveTo>
                  <a:cubicBezTo>
                    <a:pt x="513" y="1"/>
                    <a:pt x="456" y="31"/>
                    <a:pt x="424" y="85"/>
                  </a:cubicBezTo>
                  <a:lnTo>
                    <a:pt x="94" y="639"/>
                  </a:lnTo>
                  <a:cubicBezTo>
                    <a:pt x="10" y="780"/>
                    <a:pt x="0" y="955"/>
                    <a:pt x="68" y="1106"/>
                  </a:cubicBezTo>
                  <a:cubicBezTo>
                    <a:pt x="136" y="1257"/>
                    <a:pt x="275" y="1365"/>
                    <a:pt x="437" y="1394"/>
                  </a:cubicBezTo>
                  <a:lnTo>
                    <a:pt x="1072" y="1509"/>
                  </a:lnTo>
                  <a:cubicBezTo>
                    <a:pt x="1082" y="1510"/>
                    <a:pt x="1093" y="1512"/>
                    <a:pt x="1103" y="1512"/>
                  </a:cubicBezTo>
                  <a:cubicBezTo>
                    <a:pt x="1185" y="1512"/>
                    <a:pt x="1257" y="1452"/>
                    <a:pt x="1273" y="1369"/>
                  </a:cubicBezTo>
                  <a:cubicBezTo>
                    <a:pt x="1292" y="1274"/>
                    <a:pt x="1229" y="1184"/>
                    <a:pt x="1135" y="1168"/>
                  </a:cubicBezTo>
                  <a:lnTo>
                    <a:pt x="500" y="1053"/>
                  </a:lnTo>
                  <a:cubicBezTo>
                    <a:pt x="447" y="1043"/>
                    <a:pt x="405" y="1011"/>
                    <a:pt x="383" y="963"/>
                  </a:cubicBezTo>
                  <a:cubicBezTo>
                    <a:pt x="361" y="915"/>
                    <a:pt x="366" y="861"/>
                    <a:pt x="392" y="816"/>
                  </a:cubicBezTo>
                  <a:lnTo>
                    <a:pt x="721" y="262"/>
                  </a:lnTo>
                  <a:cubicBezTo>
                    <a:pt x="770" y="181"/>
                    <a:pt x="743" y="74"/>
                    <a:pt x="661" y="26"/>
                  </a:cubicBezTo>
                  <a:cubicBezTo>
                    <a:pt x="633" y="9"/>
                    <a:pt x="602" y="1"/>
                    <a:pt x="571"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5"/>
            <p:cNvSpPr/>
            <p:nvPr/>
          </p:nvSpPr>
          <p:spPr>
            <a:xfrm rot="1586497" flipH="1">
              <a:off x="8722239" y="4441750"/>
              <a:ext cx="83030" cy="164421"/>
            </a:xfrm>
            <a:custGeom>
              <a:avLst/>
              <a:gdLst/>
              <a:ahLst/>
              <a:cxnLst/>
              <a:rect l="l" t="t" r="r" b="b"/>
              <a:pathLst>
                <a:path w="2388" h="4729" extrusionOk="0">
                  <a:moveTo>
                    <a:pt x="196" y="1"/>
                  </a:moveTo>
                  <a:cubicBezTo>
                    <a:pt x="172" y="1"/>
                    <a:pt x="148" y="5"/>
                    <a:pt x="126" y="16"/>
                  </a:cubicBezTo>
                  <a:cubicBezTo>
                    <a:pt x="38" y="55"/>
                    <a:pt x="0" y="159"/>
                    <a:pt x="39" y="245"/>
                  </a:cubicBezTo>
                  <a:lnTo>
                    <a:pt x="2033" y="4626"/>
                  </a:lnTo>
                  <a:cubicBezTo>
                    <a:pt x="2062" y="4691"/>
                    <a:pt x="2125" y="4729"/>
                    <a:pt x="2190" y="4729"/>
                  </a:cubicBezTo>
                  <a:cubicBezTo>
                    <a:pt x="2215" y="4729"/>
                    <a:pt x="2238" y="4723"/>
                    <a:pt x="2262" y="4713"/>
                  </a:cubicBezTo>
                  <a:cubicBezTo>
                    <a:pt x="2350" y="4673"/>
                    <a:pt x="2387" y="4571"/>
                    <a:pt x="2348" y="4484"/>
                  </a:cubicBezTo>
                  <a:lnTo>
                    <a:pt x="354" y="103"/>
                  </a:lnTo>
                  <a:cubicBezTo>
                    <a:pt x="325" y="38"/>
                    <a:pt x="262" y="1"/>
                    <a:pt x="19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5"/>
            <p:cNvSpPr/>
            <p:nvPr/>
          </p:nvSpPr>
          <p:spPr>
            <a:xfrm rot="1586497" flipH="1">
              <a:off x="7899688" y="3824188"/>
              <a:ext cx="1214997" cy="626462"/>
            </a:xfrm>
            <a:custGeom>
              <a:avLst/>
              <a:gdLst/>
              <a:ahLst/>
              <a:cxnLst/>
              <a:rect l="l" t="t" r="r" b="b"/>
              <a:pathLst>
                <a:path w="34944" h="18018" extrusionOk="0">
                  <a:moveTo>
                    <a:pt x="34178" y="0"/>
                  </a:moveTo>
                  <a:cubicBezTo>
                    <a:pt x="34153" y="0"/>
                    <a:pt x="34129" y="5"/>
                    <a:pt x="34106" y="16"/>
                  </a:cubicBezTo>
                  <a:lnTo>
                    <a:pt x="1184" y="14996"/>
                  </a:lnTo>
                  <a:cubicBezTo>
                    <a:pt x="1135" y="15024"/>
                    <a:pt x="1" y="15740"/>
                    <a:pt x="991" y="17916"/>
                  </a:cubicBezTo>
                  <a:cubicBezTo>
                    <a:pt x="1020" y="17980"/>
                    <a:pt x="1083" y="18018"/>
                    <a:pt x="1148" y="18018"/>
                  </a:cubicBezTo>
                  <a:cubicBezTo>
                    <a:pt x="1173" y="18018"/>
                    <a:pt x="1196" y="18014"/>
                    <a:pt x="1217" y="18002"/>
                  </a:cubicBezTo>
                  <a:cubicBezTo>
                    <a:pt x="1305" y="17963"/>
                    <a:pt x="1343" y="17859"/>
                    <a:pt x="1304" y="17774"/>
                  </a:cubicBezTo>
                  <a:cubicBezTo>
                    <a:pt x="450" y="15896"/>
                    <a:pt x="1325" y="15315"/>
                    <a:pt x="1343" y="15302"/>
                  </a:cubicBezTo>
                  <a:lnTo>
                    <a:pt x="34038" y="427"/>
                  </a:lnTo>
                  <a:cubicBezTo>
                    <a:pt x="34140" y="925"/>
                    <a:pt x="34392" y="1287"/>
                    <a:pt x="34534" y="1458"/>
                  </a:cubicBezTo>
                  <a:cubicBezTo>
                    <a:pt x="34414" y="1664"/>
                    <a:pt x="34243" y="2104"/>
                    <a:pt x="34501" y="2669"/>
                  </a:cubicBezTo>
                  <a:cubicBezTo>
                    <a:pt x="34530" y="2734"/>
                    <a:pt x="34593" y="2771"/>
                    <a:pt x="34659" y="2771"/>
                  </a:cubicBezTo>
                  <a:cubicBezTo>
                    <a:pt x="34683" y="2771"/>
                    <a:pt x="34707" y="2766"/>
                    <a:pt x="34729" y="2756"/>
                  </a:cubicBezTo>
                  <a:cubicBezTo>
                    <a:pt x="34817" y="2716"/>
                    <a:pt x="34855" y="2614"/>
                    <a:pt x="34816" y="2527"/>
                  </a:cubicBezTo>
                  <a:cubicBezTo>
                    <a:pt x="34557" y="1956"/>
                    <a:pt x="34871" y="1572"/>
                    <a:pt x="34884" y="1556"/>
                  </a:cubicBezTo>
                  <a:cubicBezTo>
                    <a:pt x="34944" y="1486"/>
                    <a:pt x="34941" y="1384"/>
                    <a:pt x="34875" y="1319"/>
                  </a:cubicBezTo>
                  <a:cubicBezTo>
                    <a:pt x="34871" y="1314"/>
                    <a:pt x="34413" y="856"/>
                    <a:pt x="34350" y="157"/>
                  </a:cubicBezTo>
                  <a:cubicBezTo>
                    <a:pt x="34344" y="103"/>
                    <a:pt x="34313" y="51"/>
                    <a:pt x="34264" y="24"/>
                  </a:cubicBezTo>
                  <a:cubicBezTo>
                    <a:pt x="34237" y="8"/>
                    <a:pt x="34208" y="0"/>
                    <a:pt x="34178"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5"/>
            <p:cNvSpPr/>
            <p:nvPr/>
          </p:nvSpPr>
          <p:spPr>
            <a:xfrm rot="1586497" flipH="1">
              <a:off x="7823009" y="3882780"/>
              <a:ext cx="1230852" cy="601464"/>
            </a:xfrm>
            <a:custGeom>
              <a:avLst/>
              <a:gdLst/>
              <a:ahLst/>
              <a:cxnLst/>
              <a:rect l="l" t="t" r="r" b="b"/>
              <a:pathLst>
                <a:path w="35400" h="17299" extrusionOk="0">
                  <a:moveTo>
                    <a:pt x="33709" y="1"/>
                  </a:moveTo>
                  <a:cubicBezTo>
                    <a:pt x="33685" y="1"/>
                    <a:pt x="33661" y="6"/>
                    <a:pt x="33638" y="16"/>
                  </a:cubicBezTo>
                  <a:cubicBezTo>
                    <a:pt x="33550" y="56"/>
                    <a:pt x="33513" y="158"/>
                    <a:pt x="33551" y="245"/>
                  </a:cubicBezTo>
                  <a:cubicBezTo>
                    <a:pt x="33808" y="810"/>
                    <a:pt x="34253" y="969"/>
                    <a:pt x="34487" y="1015"/>
                  </a:cubicBezTo>
                  <a:cubicBezTo>
                    <a:pt x="34523" y="1234"/>
                    <a:pt x="34628" y="1663"/>
                    <a:pt x="34938" y="2067"/>
                  </a:cubicBezTo>
                  <a:lnTo>
                    <a:pt x="2263" y="16934"/>
                  </a:lnTo>
                  <a:cubicBezTo>
                    <a:pt x="2253" y="16938"/>
                    <a:pt x="2186" y="16956"/>
                    <a:pt x="2079" y="16956"/>
                  </a:cubicBezTo>
                  <a:cubicBezTo>
                    <a:pt x="1741" y="16956"/>
                    <a:pt x="1003" y="16772"/>
                    <a:pt x="354" y="15348"/>
                  </a:cubicBezTo>
                  <a:cubicBezTo>
                    <a:pt x="326" y="15283"/>
                    <a:pt x="262" y="15246"/>
                    <a:pt x="196" y="15246"/>
                  </a:cubicBezTo>
                  <a:cubicBezTo>
                    <a:pt x="172" y="15246"/>
                    <a:pt x="148" y="15251"/>
                    <a:pt x="126" y="15261"/>
                  </a:cubicBezTo>
                  <a:cubicBezTo>
                    <a:pt x="38" y="15301"/>
                    <a:pt x="0" y="15404"/>
                    <a:pt x="39" y="15490"/>
                  </a:cubicBezTo>
                  <a:cubicBezTo>
                    <a:pt x="755" y="17063"/>
                    <a:pt x="1625" y="17299"/>
                    <a:pt x="2079" y="17299"/>
                  </a:cubicBezTo>
                  <a:cubicBezTo>
                    <a:pt x="2253" y="17299"/>
                    <a:pt x="2366" y="17263"/>
                    <a:pt x="2388" y="17258"/>
                  </a:cubicBezTo>
                  <a:lnTo>
                    <a:pt x="35292" y="2288"/>
                  </a:lnTo>
                  <a:cubicBezTo>
                    <a:pt x="35342" y="2266"/>
                    <a:pt x="35379" y="2219"/>
                    <a:pt x="35389" y="2165"/>
                  </a:cubicBezTo>
                  <a:cubicBezTo>
                    <a:pt x="35400" y="2108"/>
                    <a:pt x="35383" y="2052"/>
                    <a:pt x="35345" y="2011"/>
                  </a:cubicBezTo>
                  <a:cubicBezTo>
                    <a:pt x="34860" y="1505"/>
                    <a:pt x="34816" y="858"/>
                    <a:pt x="34816" y="852"/>
                  </a:cubicBezTo>
                  <a:cubicBezTo>
                    <a:pt x="34808" y="762"/>
                    <a:pt x="34734" y="690"/>
                    <a:pt x="34644" y="689"/>
                  </a:cubicBezTo>
                  <a:cubicBezTo>
                    <a:pt x="34623" y="689"/>
                    <a:pt x="34126" y="673"/>
                    <a:pt x="33866" y="103"/>
                  </a:cubicBezTo>
                  <a:cubicBezTo>
                    <a:pt x="33838" y="38"/>
                    <a:pt x="33775" y="1"/>
                    <a:pt x="3370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5"/>
            <p:cNvSpPr/>
            <p:nvPr/>
          </p:nvSpPr>
          <p:spPr>
            <a:xfrm rot="1586497" flipH="1">
              <a:off x="7993954" y="3709270"/>
              <a:ext cx="35" cy="35"/>
            </a:xfrm>
            <a:custGeom>
              <a:avLst/>
              <a:gdLst/>
              <a:ahLst/>
              <a:cxnLst/>
              <a:rect l="l" t="t" r="r" b="b"/>
              <a:pathLst>
                <a:path w="1" h="1" fill="none" extrusionOk="0">
                  <a:moveTo>
                    <a:pt x="1" y="0"/>
                  </a:moveTo>
                  <a:close/>
                </a:path>
              </a:pathLst>
            </a:custGeom>
            <a:noFill/>
            <a:ln w="8650" cap="rnd" cmpd="sng">
              <a:solidFill>
                <a:srgbClr val="23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5"/>
            <p:cNvSpPr/>
            <p:nvPr/>
          </p:nvSpPr>
          <p:spPr>
            <a:xfrm rot="1586497" flipH="1">
              <a:off x="7856789" y="3499511"/>
              <a:ext cx="191721" cy="185109"/>
            </a:xfrm>
            <a:custGeom>
              <a:avLst/>
              <a:gdLst/>
              <a:ahLst/>
              <a:cxnLst/>
              <a:rect l="l" t="t" r="r" b="b"/>
              <a:pathLst>
                <a:path w="5514" h="5324" extrusionOk="0">
                  <a:moveTo>
                    <a:pt x="5321" y="0"/>
                  </a:moveTo>
                  <a:cubicBezTo>
                    <a:pt x="5278" y="0"/>
                    <a:pt x="5235" y="16"/>
                    <a:pt x="5202" y="49"/>
                  </a:cubicBezTo>
                  <a:lnTo>
                    <a:pt x="71" y="5026"/>
                  </a:lnTo>
                  <a:cubicBezTo>
                    <a:pt x="1" y="5093"/>
                    <a:pt x="0" y="5203"/>
                    <a:pt x="67" y="5271"/>
                  </a:cubicBezTo>
                  <a:cubicBezTo>
                    <a:pt x="101" y="5307"/>
                    <a:pt x="146" y="5324"/>
                    <a:pt x="192" y="5324"/>
                  </a:cubicBezTo>
                  <a:cubicBezTo>
                    <a:pt x="235" y="5324"/>
                    <a:pt x="279" y="5308"/>
                    <a:pt x="312" y="5276"/>
                  </a:cubicBezTo>
                  <a:lnTo>
                    <a:pt x="5442" y="297"/>
                  </a:lnTo>
                  <a:cubicBezTo>
                    <a:pt x="5512" y="231"/>
                    <a:pt x="5514" y="121"/>
                    <a:pt x="5447" y="53"/>
                  </a:cubicBezTo>
                  <a:cubicBezTo>
                    <a:pt x="5412" y="18"/>
                    <a:pt x="5367" y="0"/>
                    <a:pt x="5321"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5"/>
            <p:cNvSpPr/>
            <p:nvPr/>
          </p:nvSpPr>
          <p:spPr>
            <a:xfrm rot="1586497" flipH="1">
              <a:off x="7868470" y="3874964"/>
              <a:ext cx="1031099" cy="474940"/>
            </a:xfrm>
            <a:custGeom>
              <a:avLst/>
              <a:gdLst/>
              <a:ahLst/>
              <a:cxnLst/>
              <a:rect l="l" t="t" r="r" b="b"/>
              <a:pathLst>
                <a:path w="29655" h="13660" extrusionOk="0">
                  <a:moveTo>
                    <a:pt x="29458" y="1"/>
                  </a:moveTo>
                  <a:cubicBezTo>
                    <a:pt x="29434" y="1"/>
                    <a:pt x="29410" y="6"/>
                    <a:pt x="29387" y="17"/>
                  </a:cubicBezTo>
                  <a:lnTo>
                    <a:pt x="126" y="13328"/>
                  </a:lnTo>
                  <a:cubicBezTo>
                    <a:pt x="39" y="13368"/>
                    <a:pt x="0" y="13471"/>
                    <a:pt x="40" y="13558"/>
                  </a:cubicBezTo>
                  <a:cubicBezTo>
                    <a:pt x="68" y="13621"/>
                    <a:pt x="131" y="13659"/>
                    <a:pt x="197" y="13659"/>
                  </a:cubicBezTo>
                  <a:cubicBezTo>
                    <a:pt x="222" y="13659"/>
                    <a:pt x="245" y="13654"/>
                    <a:pt x="269" y="13643"/>
                  </a:cubicBezTo>
                  <a:lnTo>
                    <a:pt x="29529" y="333"/>
                  </a:lnTo>
                  <a:cubicBezTo>
                    <a:pt x="29617" y="293"/>
                    <a:pt x="29655" y="189"/>
                    <a:pt x="29616" y="103"/>
                  </a:cubicBezTo>
                  <a:cubicBezTo>
                    <a:pt x="29587" y="39"/>
                    <a:pt x="29523" y="1"/>
                    <a:pt x="29458"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5"/>
            <p:cNvSpPr/>
            <p:nvPr/>
          </p:nvSpPr>
          <p:spPr>
            <a:xfrm rot="1586497" flipH="1">
              <a:off x="7923104" y="3830575"/>
              <a:ext cx="1031134" cy="474906"/>
            </a:xfrm>
            <a:custGeom>
              <a:avLst/>
              <a:gdLst/>
              <a:ahLst/>
              <a:cxnLst/>
              <a:rect l="l" t="t" r="r" b="b"/>
              <a:pathLst>
                <a:path w="29656" h="13659" extrusionOk="0">
                  <a:moveTo>
                    <a:pt x="29459" y="0"/>
                  </a:moveTo>
                  <a:cubicBezTo>
                    <a:pt x="29435" y="0"/>
                    <a:pt x="29410" y="6"/>
                    <a:pt x="29387" y="16"/>
                  </a:cubicBezTo>
                  <a:lnTo>
                    <a:pt x="126" y="13328"/>
                  </a:lnTo>
                  <a:cubicBezTo>
                    <a:pt x="38" y="13367"/>
                    <a:pt x="1" y="13471"/>
                    <a:pt x="41" y="13557"/>
                  </a:cubicBezTo>
                  <a:cubicBezTo>
                    <a:pt x="69" y="13621"/>
                    <a:pt x="132" y="13659"/>
                    <a:pt x="198" y="13659"/>
                  </a:cubicBezTo>
                  <a:cubicBezTo>
                    <a:pt x="222" y="13659"/>
                    <a:pt x="246" y="13654"/>
                    <a:pt x="269" y="13643"/>
                  </a:cubicBezTo>
                  <a:lnTo>
                    <a:pt x="29530" y="331"/>
                  </a:lnTo>
                  <a:cubicBezTo>
                    <a:pt x="29618" y="293"/>
                    <a:pt x="29655" y="189"/>
                    <a:pt x="29616" y="103"/>
                  </a:cubicBezTo>
                  <a:cubicBezTo>
                    <a:pt x="29587" y="39"/>
                    <a:pt x="29524" y="0"/>
                    <a:pt x="29459"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5"/>
            <p:cNvSpPr/>
            <p:nvPr/>
          </p:nvSpPr>
          <p:spPr>
            <a:xfrm rot="1586497" flipH="1">
              <a:off x="7957408" y="3589009"/>
              <a:ext cx="68670" cy="58238"/>
            </a:xfrm>
            <a:custGeom>
              <a:avLst/>
              <a:gdLst/>
              <a:ahLst/>
              <a:cxnLst/>
              <a:rect l="l" t="t" r="r" b="b"/>
              <a:pathLst>
                <a:path w="1975" h="1675" extrusionOk="0">
                  <a:moveTo>
                    <a:pt x="1882" y="1"/>
                  </a:moveTo>
                  <a:cubicBezTo>
                    <a:pt x="1864" y="1"/>
                    <a:pt x="1845" y="7"/>
                    <a:pt x="1830" y="20"/>
                  </a:cubicBezTo>
                  <a:lnTo>
                    <a:pt x="40" y="1529"/>
                  </a:lnTo>
                  <a:cubicBezTo>
                    <a:pt x="4" y="1557"/>
                    <a:pt x="0" y="1609"/>
                    <a:pt x="30" y="1645"/>
                  </a:cubicBezTo>
                  <a:cubicBezTo>
                    <a:pt x="45" y="1664"/>
                    <a:pt x="68" y="1674"/>
                    <a:pt x="92" y="1674"/>
                  </a:cubicBezTo>
                  <a:cubicBezTo>
                    <a:pt x="110" y="1674"/>
                    <a:pt x="130" y="1667"/>
                    <a:pt x="146" y="1655"/>
                  </a:cubicBezTo>
                  <a:lnTo>
                    <a:pt x="1935" y="147"/>
                  </a:lnTo>
                  <a:cubicBezTo>
                    <a:pt x="1970" y="118"/>
                    <a:pt x="1974" y="65"/>
                    <a:pt x="1946" y="31"/>
                  </a:cubicBezTo>
                  <a:cubicBezTo>
                    <a:pt x="1929" y="11"/>
                    <a:pt x="1906" y="1"/>
                    <a:pt x="1882"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5"/>
            <p:cNvSpPr/>
            <p:nvPr/>
          </p:nvSpPr>
          <p:spPr>
            <a:xfrm rot="1586497" flipH="1">
              <a:off x="7899688" y="3824188"/>
              <a:ext cx="1214997" cy="626462"/>
            </a:xfrm>
            <a:custGeom>
              <a:avLst/>
              <a:gdLst/>
              <a:ahLst/>
              <a:cxnLst/>
              <a:rect l="l" t="t" r="r" b="b"/>
              <a:pathLst>
                <a:path w="34944" h="18018" extrusionOk="0">
                  <a:moveTo>
                    <a:pt x="34178" y="0"/>
                  </a:moveTo>
                  <a:cubicBezTo>
                    <a:pt x="34153" y="0"/>
                    <a:pt x="34129" y="5"/>
                    <a:pt x="34106" y="16"/>
                  </a:cubicBezTo>
                  <a:lnTo>
                    <a:pt x="1184" y="14996"/>
                  </a:lnTo>
                  <a:cubicBezTo>
                    <a:pt x="1135" y="15024"/>
                    <a:pt x="1" y="15740"/>
                    <a:pt x="991" y="17916"/>
                  </a:cubicBezTo>
                  <a:cubicBezTo>
                    <a:pt x="1020" y="17980"/>
                    <a:pt x="1083" y="18018"/>
                    <a:pt x="1148" y="18018"/>
                  </a:cubicBezTo>
                  <a:cubicBezTo>
                    <a:pt x="1173" y="18018"/>
                    <a:pt x="1196" y="18014"/>
                    <a:pt x="1217" y="18002"/>
                  </a:cubicBezTo>
                  <a:cubicBezTo>
                    <a:pt x="1305" y="17963"/>
                    <a:pt x="1343" y="17859"/>
                    <a:pt x="1304" y="17774"/>
                  </a:cubicBezTo>
                  <a:cubicBezTo>
                    <a:pt x="450" y="15896"/>
                    <a:pt x="1325" y="15315"/>
                    <a:pt x="1343" y="15302"/>
                  </a:cubicBezTo>
                  <a:lnTo>
                    <a:pt x="34038" y="427"/>
                  </a:lnTo>
                  <a:cubicBezTo>
                    <a:pt x="34140" y="925"/>
                    <a:pt x="34392" y="1287"/>
                    <a:pt x="34534" y="1458"/>
                  </a:cubicBezTo>
                  <a:cubicBezTo>
                    <a:pt x="34414" y="1664"/>
                    <a:pt x="34243" y="2104"/>
                    <a:pt x="34501" y="2669"/>
                  </a:cubicBezTo>
                  <a:cubicBezTo>
                    <a:pt x="34530" y="2734"/>
                    <a:pt x="34593" y="2771"/>
                    <a:pt x="34659" y="2771"/>
                  </a:cubicBezTo>
                  <a:cubicBezTo>
                    <a:pt x="34683" y="2771"/>
                    <a:pt x="34707" y="2766"/>
                    <a:pt x="34729" y="2756"/>
                  </a:cubicBezTo>
                  <a:cubicBezTo>
                    <a:pt x="34817" y="2716"/>
                    <a:pt x="34855" y="2614"/>
                    <a:pt x="34816" y="2527"/>
                  </a:cubicBezTo>
                  <a:cubicBezTo>
                    <a:pt x="34557" y="1956"/>
                    <a:pt x="34871" y="1572"/>
                    <a:pt x="34884" y="1556"/>
                  </a:cubicBezTo>
                  <a:cubicBezTo>
                    <a:pt x="34944" y="1486"/>
                    <a:pt x="34941" y="1384"/>
                    <a:pt x="34875" y="1319"/>
                  </a:cubicBezTo>
                  <a:cubicBezTo>
                    <a:pt x="34871" y="1314"/>
                    <a:pt x="34413" y="856"/>
                    <a:pt x="34350" y="157"/>
                  </a:cubicBezTo>
                  <a:cubicBezTo>
                    <a:pt x="34344" y="103"/>
                    <a:pt x="34313" y="51"/>
                    <a:pt x="34264" y="24"/>
                  </a:cubicBezTo>
                  <a:cubicBezTo>
                    <a:pt x="34237" y="8"/>
                    <a:pt x="34208" y="0"/>
                    <a:pt x="34178"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5"/>
            <p:cNvSpPr/>
            <p:nvPr/>
          </p:nvSpPr>
          <p:spPr>
            <a:xfrm rot="1586497" flipH="1">
              <a:off x="7823009" y="3882780"/>
              <a:ext cx="1230852" cy="601464"/>
            </a:xfrm>
            <a:custGeom>
              <a:avLst/>
              <a:gdLst/>
              <a:ahLst/>
              <a:cxnLst/>
              <a:rect l="l" t="t" r="r" b="b"/>
              <a:pathLst>
                <a:path w="35400" h="17299" extrusionOk="0">
                  <a:moveTo>
                    <a:pt x="33709" y="1"/>
                  </a:moveTo>
                  <a:cubicBezTo>
                    <a:pt x="33685" y="1"/>
                    <a:pt x="33661" y="6"/>
                    <a:pt x="33638" y="16"/>
                  </a:cubicBezTo>
                  <a:cubicBezTo>
                    <a:pt x="33550" y="56"/>
                    <a:pt x="33513" y="158"/>
                    <a:pt x="33551" y="245"/>
                  </a:cubicBezTo>
                  <a:cubicBezTo>
                    <a:pt x="33808" y="810"/>
                    <a:pt x="34253" y="969"/>
                    <a:pt x="34487" y="1015"/>
                  </a:cubicBezTo>
                  <a:cubicBezTo>
                    <a:pt x="34523" y="1234"/>
                    <a:pt x="34628" y="1663"/>
                    <a:pt x="34938" y="2067"/>
                  </a:cubicBezTo>
                  <a:lnTo>
                    <a:pt x="2263" y="16934"/>
                  </a:lnTo>
                  <a:cubicBezTo>
                    <a:pt x="2253" y="16938"/>
                    <a:pt x="2186" y="16956"/>
                    <a:pt x="2079" y="16956"/>
                  </a:cubicBezTo>
                  <a:cubicBezTo>
                    <a:pt x="1741" y="16956"/>
                    <a:pt x="1003" y="16772"/>
                    <a:pt x="354" y="15348"/>
                  </a:cubicBezTo>
                  <a:cubicBezTo>
                    <a:pt x="326" y="15283"/>
                    <a:pt x="262" y="15246"/>
                    <a:pt x="196" y="15246"/>
                  </a:cubicBezTo>
                  <a:cubicBezTo>
                    <a:pt x="172" y="15246"/>
                    <a:pt x="148" y="15251"/>
                    <a:pt x="126" y="15261"/>
                  </a:cubicBezTo>
                  <a:cubicBezTo>
                    <a:pt x="38" y="15301"/>
                    <a:pt x="0" y="15404"/>
                    <a:pt x="39" y="15490"/>
                  </a:cubicBezTo>
                  <a:cubicBezTo>
                    <a:pt x="755" y="17063"/>
                    <a:pt x="1625" y="17299"/>
                    <a:pt x="2079" y="17299"/>
                  </a:cubicBezTo>
                  <a:cubicBezTo>
                    <a:pt x="2253" y="17299"/>
                    <a:pt x="2366" y="17263"/>
                    <a:pt x="2388" y="17258"/>
                  </a:cubicBezTo>
                  <a:lnTo>
                    <a:pt x="35292" y="2288"/>
                  </a:lnTo>
                  <a:cubicBezTo>
                    <a:pt x="35342" y="2266"/>
                    <a:pt x="35379" y="2219"/>
                    <a:pt x="35389" y="2165"/>
                  </a:cubicBezTo>
                  <a:cubicBezTo>
                    <a:pt x="35400" y="2108"/>
                    <a:pt x="35383" y="2052"/>
                    <a:pt x="35345" y="2011"/>
                  </a:cubicBezTo>
                  <a:cubicBezTo>
                    <a:pt x="34860" y="1505"/>
                    <a:pt x="34816" y="858"/>
                    <a:pt x="34816" y="852"/>
                  </a:cubicBezTo>
                  <a:cubicBezTo>
                    <a:pt x="34808" y="762"/>
                    <a:pt x="34734" y="690"/>
                    <a:pt x="34644" y="689"/>
                  </a:cubicBezTo>
                  <a:cubicBezTo>
                    <a:pt x="34623" y="689"/>
                    <a:pt x="34126" y="673"/>
                    <a:pt x="33866" y="103"/>
                  </a:cubicBezTo>
                  <a:cubicBezTo>
                    <a:pt x="33838" y="38"/>
                    <a:pt x="33775" y="1"/>
                    <a:pt x="3370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5"/>
            <p:cNvSpPr/>
            <p:nvPr/>
          </p:nvSpPr>
          <p:spPr>
            <a:xfrm rot="1586497" flipH="1">
              <a:off x="7993954" y="3709270"/>
              <a:ext cx="35" cy="35"/>
            </a:xfrm>
            <a:custGeom>
              <a:avLst/>
              <a:gdLst/>
              <a:ahLst/>
              <a:cxnLst/>
              <a:rect l="l" t="t" r="r" b="b"/>
              <a:pathLst>
                <a:path w="1" h="1" fill="none" extrusionOk="0">
                  <a:moveTo>
                    <a:pt x="1" y="0"/>
                  </a:moveTo>
                  <a:close/>
                </a:path>
              </a:pathLst>
            </a:custGeom>
            <a:noFill/>
            <a:ln w="8650" cap="rnd" cmpd="sng">
              <a:solidFill>
                <a:srgbClr val="23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5"/>
            <p:cNvSpPr/>
            <p:nvPr/>
          </p:nvSpPr>
          <p:spPr>
            <a:xfrm rot="1586497" flipH="1">
              <a:off x="7856789" y="3499511"/>
              <a:ext cx="191721" cy="185109"/>
            </a:xfrm>
            <a:custGeom>
              <a:avLst/>
              <a:gdLst/>
              <a:ahLst/>
              <a:cxnLst/>
              <a:rect l="l" t="t" r="r" b="b"/>
              <a:pathLst>
                <a:path w="5514" h="5324" extrusionOk="0">
                  <a:moveTo>
                    <a:pt x="5321" y="0"/>
                  </a:moveTo>
                  <a:cubicBezTo>
                    <a:pt x="5278" y="0"/>
                    <a:pt x="5235" y="16"/>
                    <a:pt x="5202" y="49"/>
                  </a:cubicBezTo>
                  <a:lnTo>
                    <a:pt x="71" y="5026"/>
                  </a:lnTo>
                  <a:cubicBezTo>
                    <a:pt x="1" y="5093"/>
                    <a:pt x="0" y="5203"/>
                    <a:pt x="67" y="5271"/>
                  </a:cubicBezTo>
                  <a:cubicBezTo>
                    <a:pt x="101" y="5307"/>
                    <a:pt x="146" y="5324"/>
                    <a:pt x="192" y="5324"/>
                  </a:cubicBezTo>
                  <a:cubicBezTo>
                    <a:pt x="235" y="5324"/>
                    <a:pt x="279" y="5308"/>
                    <a:pt x="312" y="5276"/>
                  </a:cubicBezTo>
                  <a:lnTo>
                    <a:pt x="5442" y="297"/>
                  </a:lnTo>
                  <a:cubicBezTo>
                    <a:pt x="5512" y="231"/>
                    <a:pt x="5514" y="121"/>
                    <a:pt x="5447" y="53"/>
                  </a:cubicBezTo>
                  <a:cubicBezTo>
                    <a:pt x="5412" y="18"/>
                    <a:pt x="5367" y="0"/>
                    <a:pt x="5321"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5"/>
            <p:cNvSpPr/>
            <p:nvPr/>
          </p:nvSpPr>
          <p:spPr>
            <a:xfrm rot="1586497" flipH="1">
              <a:off x="7868470" y="3874964"/>
              <a:ext cx="1031099" cy="474940"/>
            </a:xfrm>
            <a:custGeom>
              <a:avLst/>
              <a:gdLst/>
              <a:ahLst/>
              <a:cxnLst/>
              <a:rect l="l" t="t" r="r" b="b"/>
              <a:pathLst>
                <a:path w="29655" h="13660" extrusionOk="0">
                  <a:moveTo>
                    <a:pt x="29458" y="1"/>
                  </a:moveTo>
                  <a:cubicBezTo>
                    <a:pt x="29434" y="1"/>
                    <a:pt x="29410" y="6"/>
                    <a:pt x="29387" y="17"/>
                  </a:cubicBezTo>
                  <a:lnTo>
                    <a:pt x="126" y="13328"/>
                  </a:lnTo>
                  <a:cubicBezTo>
                    <a:pt x="39" y="13368"/>
                    <a:pt x="0" y="13471"/>
                    <a:pt x="40" y="13558"/>
                  </a:cubicBezTo>
                  <a:cubicBezTo>
                    <a:pt x="68" y="13621"/>
                    <a:pt x="131" y="13659"/>
                    <a:pt x="197" y="13659"/>
                  </a:cubicBezTo>
                  <a:cubicBezTo>
                    <a:pt x="222" y="13659"/>
                    <a:pt x="245" y="13654"/>
                    <a:pt x="269" y="13643"/>
                  </a:cubicBezTo>
                  <a:lnTo>
                    <a:pt x="29529" y="333"/>
                  </a:lnTo>
                  <a:cubicBezTo>
                    <a:pt x="29617" y="293"/>
                    <a:pt x="29655" y="189"/>
                    <a:pt x="29616" y="103"/>
                  </a:cubicBezTo>
                  <a:cubicBezTo>
                    <a:pt x="29587" y="39"/>
                    <a:pt x="29523" y="1"/>
                    <a:pt x="29458"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5"/>
            <p:cNvSpPr/>
            <p:nvPr/>
          </p:nvSpPr>
          <p:spPr>
            <a:xfrm rot="1586497" flipH="1">
              <a:off x="7923104" y="3830575"/>
              <a:ext cx="1031134" cy="474906"/>
            </a:xfrm>
            <a:custGeom>
              <a:avLst/>
              <a:gdLst/>
              <a:ahLst/>
              <a:cxnLst/>
              <a:rect l="l" t="t" r="r" b="b"/>
              <a:pathLst>
                <a:path w="29656" h="13659" extrusionOk="0">
                  <a:moveTo>
                    <a:pt x="29459" y="0"/>
                  </a:moveTo>
                  <a:cubicBezTo>
                    <a:pt x="29435" y="0"/>
                    <a:pt x="29410" y="6"/>
                    <a:pt x="29387" y="16"/>
                  </a:cubicBezTo>
                  <a:lnTo>
                    <a:pt x="126" y="13328"/>
                  </a:lnTo>
                  <a:cubicBezTo>
                    <a:pt x="38" y="13367"/>
                    <a:pt x="1" y="13471"/>
                    <a:pt x="41" y="13557"/>
                  </a:cubicBezTo>
                  <a:cubicBezTo>
                    <a:pt x="69" y="13621"/>
                    <a:pt x="132" y="13659"/>
                    <a:pt x="198" y="13659"/>
                  </a:cubicBezTo>
                  <a:cubicBezTo>
                    <a:pt x="222" y="13659"/>
                    <a:pt x="246" y="13654"/>
                    <a:pt x="269" y="13643"/>
                  </a:cubicBezTo>
                  <a:lnTo>
                    <a:pt x="29530" y="331"/>
                  </a:lnTo>
                  <a:cubicBezTo>
                    <a:pt x="29618" y="293"/>
                    <a:pt x="29655" y="189"/>
                    <a:pt x="29616" y="103"/>
                  </a:cubicBezTo>
                  <a:cubicBezTo>
                    <a:pt x="29587" y="39"/>
                    <a:pt x="29524" y="0"/>
                    <a:pt x="29459"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5"/>
            <p:cNvSpPr/>
            <p:nvPr/>
          </p:nvSpPr>
          <p:spPr>
            <a:xfrm rot="1586497" flipH="1">
              <a:off x="7957408" y="3589009"/>
              <a:ext cx="68670" cy="58238"/>
            </a:xfrm>
            <a:custGeom>
              <a:avLst/>
              <a:gdLst/>
              <a:ahLst/>
              <a:cxnLst/>
              <a:rect l="l" t="t" r="r" b="b"/>
              <a:pathLst>
                <a:path w="1975" h="1675" extrusionOk="0">
                  <a:moveTo>
                    <a:pt x="1882" y="1"/>
                  </a:moveTo>
                  <a:cubicBezTo>
                    <a:pt x="1864" y="1"/>
                    <a:pt x="1845" y="7"/>
                    <a:pt x="1830" y="20"/>
                  </a:cubicBezTo>
                  <a:lnTo>
                    <a:pt x="40" y="1529"/>
                  </a:lnTo>
                  <a:cubicBezTo>
                    <a:pt x="4" y="1557"/>
                    <a:pt x="0" y="1609"/>
                    <a:pt x="30" y="1645"/>
                  </a:cubicBezTo>
                  <a:cubicBezTo>
                    <a:pt x="45" y="1664"/>
                    <a:pt x="68" y="1674"/>
                    <a:pt x="92" y="1674"/>
                  </a:cubicBezTo>
                  <a:cubicBezTo>
                    <a:pt x="110" y="1674"/>
                    <a:pt x="130" y="1667"/>
                    <a:pt x="146" y="1655"/>
                  </a:cubicBezTo>
                  <a:lnTo>
                    <a:pt x="1935" y="147"/>
                  </a:lnTo>
                  <a:cubicBezTo>
                    <a:pt x="1970" y="118"/>
                    <a:pt x="1974" y="65"/>
                    <a:pt x="1946" y="31"/>
                  </a:cubicBezTo>
                  <a:cubicBezTo>
                    <a:pt x="1929" y="11"/>
                    <a:pt x="1906" y="1"/>
                    <a:pt x="1882"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5"/>
            <p:cNvSpPr/>
            <p:nvPr/>
          </p:nvSpPr>
          <p:spPr>
            <a:xfrm rot="1586497" flipH="1">
              <a:off x="7911936" y="3498438"/>
              <a:ext cx="59491" cy="35464"/>
            </a:xfrm>
            <a:custGeom>
              <a:avLst/>
              <a:gdLst/>
              <a:ahLst/>
              <a:cxnLst/>
              <a:rect l="l" t="t" r="r" b="b"/>
              <a:pathLst>
                <a:path w="1711" h="1020" extrusionOk="0">
                  <a:moveTo>
                    <a:pt x="1628" y="1"/>
                  </a:moveTo>
                  <a:cubicBezTo>
                    <a:pt x="1626" y="1"/>
                    <a:pt x="1625" y="1"/>
                    <a:pt x="1623" y="1"/>
                  </a:cubicBezTo>
                  <a:lnTo>
                    <a:pt x="387" y="107"/>
                  </a:lnTo>
                  <a:cubicBezTo>
                    <a:pt x="364" y="110"/>
                    <a:pt x="340" y="124"/>
                    <a:pt x="328" y="142"/>
                  </a:cubicBezTo>
                  <a:lnTo>
                    <a:pt x="183" y="385"/>
                  </a:lnTo>
                  <a:lnTo>
                    <a:pt x="51" y="608"/>
                  </a:lnTo>
                  <a:cubicBezTo>
                    <a:pt x="1" y="694"/>
                    <a:pt x="30" y="773"/>
                    <a:pt x="41" y="800"/>
                  </a:cubicBezTo>
                  <a:cubicBezTo>
                    <a:pt x="56" y="832"/>
                    <a:pt x="98" y="905"/>
                    <a:pt x="192" y="921"/>
                  </a:cubicBezTo>
                  <a:lnTo>
                    <a:pt x="726" y="1018"/>
                  </a:lnTo>
                  <a:cubicBezTo>
                    <a:pt x="730" y="1019"/>
                    <a:pt x="735" y="1020"/>
                    <a:pt x="739" y="1020"/>
                  </a:cubicBezTo>
                  <a:cubicBezTo>
                    <a:pt x="757" y="1020"/>
                    <a:pt x="777" y="1012"/>
                    <a:pt x="791" y="999"/>
                  </a:cubicBezTo>
                  <a:lnTo>
                    <a:pt x="1683" y="134"/>
                  </a:lnTo>
                  <a:cubicBezTo>
                    <a:pt x="1706" y="110"/>
                    <a:pt x="1711" y="78"/>
                    <a:pt x="1698" y="47"/>
                  </a:cubicBezTo>
                  <a:cubicBezTo>
                    <a:pt x="1695" y="40"/>
                    <a:pt x="1691" y="32"/>
                    <a:pt x="1684" y="32"/>
                  </a:cubicBezTo>
                  <a:cubicBezTo>
                    <a:pt x="1675" y="13"/>
                    <a:pt x="1651" y="1"/>
                    <a:pt x="1628"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5"/>
            <p:cNvSpPr/>
            <p:nvPr/>
          </p:nvSpPr>
          <p:spPr>
            <a:xfrm rot="1586497" flipH="1">
              <a:off x="8729712" y="4461477"/>
              <a:ext cx="93357" cy="155903"/>
            </a:xfrm>
            <a:custGeom>
              <a:avLst/>
              <a:gdLst/>
              <a:ahLst/>
              <a:cxnLst/>
              <a:rect l="l" t="t" r="r" b="b"/>
              <a:pathLst>
                <a:path w="2685" h="4484" extrusionOk="0">
                  <a:moveTo>
                    <a:pt x="769" y="1"/>
                  </a:moveTo>
                  <a:cubicBezTo>
                    <a:pt x="759" y="1"/>
                    <a:pt x="748" y="3"/>
                    <a:pt x="738" y="7"/>
                  </a:cubicBezTo>
                  <a:lnTo>
                    <a:pt x="56" y="318"/>
                  </a:lnTo>
                  <a:cubicBezTo>
                    <a:pt x="18" y="335"/>
                    <a:pt x="0" y="381"/>
                    <a:pt x="18" y="419"/>
                  </a:cubicBezTo>
                  <a:lnTo>
                    <a:pt x="1846" y="4439"/>
                  </a:lnTo>
                  <a:cubicBezTo>
                    <a:pt x="1860" y="4466"/>
                    <a:pt x="1888" y="4483"/>
                    <a:pt x="1916" y="4483"/>
                  </a:cubicBezTo>
                  <a:cubicBezTo>
                    <a:pt x="1926" y="4483"/>
                    <a:pt x="1937" y="4481"/>
                    <a:pt x="1947" y="4476"/>
                  </a:cubicBezTo>
                  <a:lnTo>
                    <a:pt x="2630" y="4167"/>
                  </a:lnTo>
                  <a:cubicBezTo>
                    <a:pt x="2668" y="4150"/>
                    <a:pt x="2685" y="4104"/>
                    <a:pt x="2668" y="4066"/>
                  </a:cubicBezTo>
                  <a:lnTo>
                    <a:pt x="840" y="46"/>
                  </a:lnTo>
                  <a:cubicBezTo>
                    <a:pt x="826" y="17"/>
                    <a:pt x="798" y="1"/>
                    <a:pt x="769"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5"/>
            <p:cNvSpPr/>
            <p:nvPr/>
          </p:nvSpPr>
          <p:spPr>
            <a:xfrm rot="1586497" flipH="1">
              <a:off x="8744088" y="4510035"/>
              <a:ext cx="179134" cy="183857"/>
            </a:xfrm>
            <a:custGeom>
              <a:avLst/>
              <a:gdLst/>
              <a:ahLst/>
              <a:cxnLst/>
              <a:rect l="l" t="t" r="r" b="b"/>
              <a:pathLst>
                <a:path w="5152" h="5288" extrusionOk="0">
                  <a:moveTo>
                    <a:pt x="2575" y="829"/>
                  </a:moveTo>
                  <a:lnTo>
                    <a:pt x="1965" y="1147"/>
                  </a:lnTo>
                  <a:lnTo>
                    <a:pt x="1941" y="1138"/>
                  </a:lnTo>
                  <a:cubicBezTo>
                    <a:pt x="1936" y="1127"/>
                    <a:pt x="1943" y="1116"/>
                    <a:pt x="1950" y="1113"/>
                  </a:cubicBezTo>
                  <a:lnTo>
                    <a:pt x="2575" y="829"/>
                  </a:lnTo>
                  <a:close/>
                  <a:moveTo>
                    <a:pt x="2310" y="2225"/>
                  </a:moveTo>
                  <a:lnTo>
                    <a:pt x="2321" y="2262"/>
                  </a:lnTo>
                  <a:cubicBezTo>
                    <a:pt x="2122" y="2318"/>
                    <a:pt x="1942" y="2429"/>
                    <a:pt x="1796" y="2576"/>
                  </a:cubicBezTo>
                  <a:lnTo>
                    <a:pt x="1767" y="2567"/>
                  </a:lnTo>
                  <a:cubicBezTo>
                    <a:pt x="1764" y="2561"/>
                    <a:pt x="1760" y="2554"/>
                    <a:pt x="1770" y="2546"/>
                  </a:cubicBezTo>
                  <a:cubicBezTo>
                    <a:pt x="1920" y="2398"/>
                    <a:pt x="2106" y="2284"/>
                    <a:pt x="2310" y="2225"/>
                  </a:cubicBezTo>
                  <a:close/>
                  <a:moveTo>
                    <a:pt x="3415" y="3412"/>
                  </a:moveTo>
                  <a:lnTo>
                    <a:pt x="2560" y="3692"/>
                  </a:lnTo>
                  <a:lnTo>
                    <a:pt x="2538" y="3681"/>
                  </a:lnTo>
                  <a:lnTo>
                    <a:pt x="2472" y="3711"/>
                  </a:lnTo>
                  <a:lnTo>
                    <a:pt x="2536" y="3677"/>
                  </a:lnTo>
                  <a:lnTo>
                    <a:pt x="3415" y="3412"/>
                  </a:lnTo>
                  <a:close/>
                  <a:moveTo>
                    <a:pt x="4176" y="3853"/>
                  </a:moveTo>
                  <a:lnTo>
                    <a:pt x="4192" y="3888"/>
                  </a:lnTo>
                  <a:lnTo>
                    <a:pt x="2932" y="4423"/>
                  </a:lnTo>
                  <a:lnTo>
                    <a:pt x="2909" y="4417"/>
                  </a:lnTo>
                  <a:lnTo>
                    <a:pt x="4176" y="3853"/>
                  </a:lnTo>
                  <a:close/>
                  <a:moveTo>
                    <a:pt x="3235" y="1"/>
                  </a:moveTo>
                  <a:cubicBezTo>
                    <a:pt x="3225" y="1"/>
                    <a:pt x="3214" y="3"/>
                    <a:pt x="3205" y="7"/>
                  </a:cubicBezTo>
                  <a:lnTo>
                    <a:pt x="807" y="1099"/>
                  </a:lnTo>
                  <a:cubicBezTo>
                    <a:pt x="765" y="1126"/>
                    <a:pt x="1" y="1636"/>
                    <a:pt x="541" y="3190"/>
                  </a:cubicBezTo>
                  <a:cubicBezTo>
                    <a:pt x="588" y="3332"/>
                    <a:pt x="650" y="3485"/>
                    <a:pt x="724" y="3648"/>
                  </a:cubicBezTo>
                  <a:cubicBezTo>
                    <a:pt x="1390" y="5110"/>
                    <a:pt x="2163" y="5288"/>
                    <a:pt x="2499" y="5288"/>
                  </a:cubicBezTo>
                  <a:cubicBezTo>
                    <a:pt x="2582" y="5288"/>
                    <a:pt x="2639" y="5277"/>
                    <a:pt x="2660" y="5272"/>
                  </a:cubicBezTo>
                  <a:lnTo>
                    <a:pt x="5097" y="4167"/>
                  </a:lnTo>
                  <a:cubicBezTo>
                    <a:pt x="5135" y="4150"/>
                    <a:pt x="5151" y="4104"/>
                    <a:pt x="5135" y="4066"/>
                  </a:cubicBezTo>
                  <a:lnTo>
                    <a:pt x="3305" y="45"/>
                  </a:lnTo>
                  <a:cubicBezTo>
                    <a:pt x="3293" y="17"/>
                    <a:pt x="3264" y="1"/>
                    <a:pt x="3235" y="1"/>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5"/>
            <p:cNvSpPr/>
            <p:nvPr/>
          </p:nvSpPr>
          <p:spPr>
            <a:xfrm rot="1586497" flipH="1">
              <a:off x="7854617" y="3882075"/>
              <a:ext cx="1022859" cy="493090"/>
            </a:xfrm>
            <a:custGeom>
              <a:avLst/>
              <a:gdLst/>
              <a:ahLst/>
              <a:cxnLst/>
              <a:rect l="l" t="t" r="r" b="b"/>
              <a:pathLst>
                <a:path w="29418" h="14182" extrusionOk="0">
                  <a:moveTo>
                    <a:pt x="28930" y="0"/>
                  </a:moveTo>
                  <a:cubicBezTo>
                    <a:pt x="28919" y="0"/>
                    <a:pt x="28909" y="3"/>
                    <a:pt x="28899" y="7"/>
                  </a:cubicBezTo>
                  <a:lnTo>
                    <a:pt x="55" y="13130"/>
                  </a:lnTo>
                  <a:cubicBezTo>
                    <a:pt x="18" y="13146"/>
                    <a:pt x="1" y="13192"/>
                    <a:pt x="18" y="13230"/>
                  </a:cubicBezTo>
                  <a:lnTo>
                    <a:pt x="430" y="14137"/>
                  </a:lnTo>
                  <a:cubicBezTo>
                    <a:pt x="442" y="14165"/>
                    <a:pt x="471" y="14182"/>
                    <a:pt x="500" y="14182"/>
                  </a:cubicBezTo>
                  <a:cubicBezTo>
                    <a:pt x="510" y="14182"/>
                    <a:pt x="521" y="14180"/>
                    <a:pt x="530" y="14175"/>
                  </a:cubicBezTo>
                  <a:lnTo>
                    <a:pt x="29371" y="1054"/>
                  </a:lnTo>
                  <a:cubicBezTo>
                    <a:pt x="29392" y="1046"/>
                    <a:pt x="29407" y="1027"/>
                    <a:pt x="29413" y="1005"/>
                  </a:cubicBezTo>
                  <a:cubicBezTo>
                    <a:pt x="29418" y="988"/>
                    <a:pt x="29416" y="969"/>
                    <a:pt x="29409" y="953"/>
                  </a:cubicBezTo>
                  <a:cubicBezTo>
                    <a:pt x="29407" y="948"/>
                    <a:pt x="29404" y="943"/>
                    <a:pt x="29401" y="939"/>
                  </a:cubicBezTo>
                  <a:cubicBezTo>
                    <a:pt x="29308" y="813"/>
                    <a:pt x="29228" y="677"/>
                    <a:pt x="29163" y="534"/>
                  </a:cubicBezTo>
                  <a:cubicBezTo>
                    <a:pt x="29095" y="384"/>
                    <a:pt x="29041" y="225"/>
                    <a:pt x="29004" y="60"/>
                  </a:cubicBezTo>
                  <a:cubicBezTo>
                    <a:pt x="29003" y="54"/>
                    <a:pt x="29002" y="50"/>
                    <a:pt x="28999" y="46"/>
                  </a:cubicBezTo>
                  <a:cubicBezTo>
                    <a:pt x="28993" y="30"/>
                    <a:pt x="28980" y="17"/>
                    <a:pt x="28965" y="9"/>
                  </a:cubicBezTo>
                  <a:cubicBezTo>
                    <a:pt x="28954" y="3"/>
                    <a:pt x="28942" y="0"/>
                    <a:pt x="28930"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5"/>
            <p:cNvSpPr/>
            <p:nvPr/>
          </p:nvSpPr>
          <p:spPr>
            <a:xfrm rot="1586497" flipH="1">
              <a:off x="7946784" y="3807126"/>
              <a:ext cx="1022650" cy="492985"/>
            </a:xfrm>
            <a:custGeom>
              <a:avLst/>
              <a:gdLst/>
              <a:ahLst/>
              <a:cxnLst/>
              <a:rect l="l" t="t" r="r" b="b"/>
              <a:pathLst>
                <a:path w="29412" h="14179" extrusionOk="0">
                  <a:moveTo>
                    <a:pt x="28921" y="0"/>
                  </a:moveTo>
                  <a:cubicBezTo>
                    <a:pt x="28910" y="0"/>
                    <a:pt x="28900" y="3"/>
                    <a:pt x="28890" y="8"/>
                  </a:cubicBezTo>
                  <a:lnTo>
                    <a:pt x="45" y="13126"/>
                  </a:lnTo>
                  <a:cubicBezTo>
                    <a:pt x="28" y="13134"/>
                    <a:pt x="14" y="13148"/>
                    <a:pt x="6" y="13169"/>
                  </a:cubicBezTo>
                  <a:cubicBezTo>
                    <a:pt x="2" y="13188"/>
                    <a:pt x="0" y="13210"/>
                    <a:pt x="7" y="13227"/>
                  </a:cubicBezTo>
                  <a:lnTo>
                    <a:pt x="421" y="14135"/>
                  </a:lnTo>
                  <a:cubicBezTo>
                    <a:pt x="422" y="14138"/>
                    <a:pt x="422" y="14138"/>
                    <a:pt x="427" y="14140"/>
                  </a:cubicBezTo>
                  <a:cubicBezTo>
                    <a:pt x="438" y="14164"/>
                    <a:pt x="463" y="14178"/>
                    <a:pt x="490" y="14178"/>
                  </a:cubicBezTo>
                  <a:cubicBezTo>
                    <a:pt x="500" y="14178"/>
                    <a:pt x="511" y="14176"/>
                    <a:pt x="520" y="14172"/>
                  </a:cubicBezTo>
                  <a:lnTo>
                    <a:pt x="29367" y="1048"/>
                  </a:lnTo>
                  <a:cubicBezTo>
                    <a:pt x="29388" y="1039"/>
                    <a:pt x="29400" y="1021"/>
                    <a:pt x="29407" y="1000"/>
                  </a:cubicBezTo>
                  <a:cubicBezTo>
                    <a:pt x="29412" y="984"/>
                    <a:pt x="29410" y="970"/>
                    <a:pt x="29407" y="954"/>
                  </a:cubicBezTo>
                  <a:cubicBezTo>
                    <a:pt x="29406" y="950"/>
                    <a:pt x="29406" y="950"/>
                    <a:pt x="29405" y="948"/>
                  </a:cubicBezTo>
                  <a:cubicBezTo>
                    <a:pt x="29402" y="944"/>
                    <a:pt x="29396" y="938"/>
                    <a:pt x="29395" y="935"/>
                  </a:cubicBezTo>
                  <a:cubicBezTo>
                    <a:pt x="29296" y="801"/>
                    <a:pt x="29213" y="655"/>
                    <a:pt x="29145" y="505"/>
                  </a:cubicBezTo>
                  <a:cubicBezTo>
                    <a:pt x="29078" y="360"/>
                    <a:pt x="29029" y="211"/>
                    <a:pt x="28993" y="60"/>
                  </a:cubicBezTo>
                  <a:cubicBezTo>
                    <a:pt x="28994" y="55"/>
                    <a:pt x="28992" y="49"/>
                    <a:pt x="28991" y="44"/>
                  </a:cubicBezTo>
                  <a:cubicBezTo>
                    <a:pt x="28983" y="28"/>
                    <a:pt x="28970" y="17"/>
                    <a:pt x="28952" y="8"/>
                  </a:cubicBezTo>
                  <a:cubicBezTo>
                    <a:pt x="28941" y="3"/>
                    <a:pt x="28931" y="0"/>
                    <a:pt x="28921"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5"/>
            <p:cNvSpPr/>
            <p:nvPr/>
          </p:nvSpPr>
          <p:spPr>
            <a:xfrm rot="1586497" flipH="1">
              <a:off x="7903114" y="3839886"/>
              <a:ext cx="1023797" cy="509327"/>
            </a:xfrm>
            <a:custGeom>
              <a:avLst/>
              <a:gdLst/>
              <a:ahLst/>
              <a:cxnLst/>
              <a:rect l="l" t="t" r="r" b="b"/>
              <a:pathLst>
                <a:path w="29445" h="14649" extrusionOk="0">
                  <a:moveTo>
                    <a:pt x="28695" y="0"/>
                  </a:moveTo>
                  <a:cubicBezTo>
                    <a:pt x="28684" y="0"/>
                    <a:pt x="28674" y="2"/>
                    <a:pt x="28664" y="7"/>
                  </a:cubicBezTo>
                  <a:lnTo>
                    <a:pt x="55" y="13023"/>
                  </a:lnTo>
                  <a:cubicBezTo>
                    <a:pt x="17" y="13040"/>
                    <a:pt x="0" y="13085"/>
                    <a:pt x="17" y="13124"/>
                  </a:cubicBezTo>
                  <a:lnTo>
                    <a:pt x="691" y="14603"/>
                  </a:lnTo>
                  <a:cubicBezTo>
                    <a:pt x="704" y="14631"/>
                    <a:pt x="732" y="14648"/>
                    <a:pt x="761" y="14648"/>
                  </a:cubicBezTo>
                  <a:cubicBezTo>
                    <a:pt x="771" y="14648"/>
                    <a:pt x="782" y="14646"/>
                    <a:pt x="792" y="14642"/>
                  </a:cubicBezTo>
                  <a:lnTo>
                    <a:pt x="29401" y="1625"/>
                  </a:lnTo>
                  <a:cubicBezTo>
                    <a:pt x="29427" y="1613"/>
                    <a:pt x="29444" y="1588"/>
                    <a:pt x="29445" y="1560"/>
                  </a:cubicBezTo>
                  <a:cubicBezTo>
                    <a:pt x="29445" y="1546"/>
                    <a:pt x="29444" y="1535"/>
                    <a:pt x="29438" y="1524"/>
                  </a:cubicBezTo>
                  <a:cubicBezTo>
                    <a:pt x="29432" y="1510"/>
                    <a:pt x="29422" y="1498"/>
                    <a:pt x="29407" y="1491"/>
                  </a:cubicBezTo>
                  <a:cubicBezTo>
                    <a:pt x="29176" y="1358"/>
                    <a:pt x="28998" y="1154"/>
                    <a:pt x="28876" y="887"/>
                  </a:cubicBezTo>
                  <a:cubicBezTo>
                    <a:pt x="28754" y="620"/>
                    <a:pt x="28719" y="352"/>
                    <a:pt x="28770" y="92"/>
                  </a:cubicBezTo>
                  <a:cubicBezTo>
                    <a:pt x="28774" y="76"/>
                    <a:pt x="28772" y="60"/>
                    <a:pt x="28764" y="47"/>
                  </a:cubicBezTo>
                  <a:cubicBezTo>
                    <a:pt x="28761" y="36"/>
                    <a:pt x="28753" y="27"/>
                    <a:pt x="28742" y="16"/>
                  </a:cubicBezTo>
                  <a:cubicBezTo>
                    <a:pt x="28729" y="6"/>
                    <a:pt x="28712" y="0"/>
                    <a:pt x="28695"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rot="1586497" flipH="1">
              <a:off x="7915377" y="3543566"/>
              <a:ext cx="183272" cy="154721"/>
            </a:xfrm>
            <a:custGeom>
              <a:avLst/>
              <a:gdLst/>
              <a:ahLst/>
              <a:cxnLst/>
              <a:rect l="l" t="t" r="r" b="b"/>
              <a:pathLst>
                <a:path w="5271" h="4450" extrusionOk="0">
                  <a:moveTo>
                    <a:pt x="2790" y="1606"/>
                  </a:moveTo>
                  <a:lnTo>
                    <a:pt x="2813" y="1637"/>
                  </a:lnTo>
                  <a:lnTo>
                    <a:pt x="2219" y="2058"/>
                  </a:lnTo>
                  <a:lnTo>
                    <a:pt x="2185" y="2049"/>
                  </a:lnTo>
                  <a:cubicBezTo>
                    <a:pt x="2183" y="2045"/>
                    <a:pt x="2185" y="2032"/>
                    <a:pt x="2195" y="2026"/>
                  </a:cubicBezTo>
                  <a:lnTo>
                    <a:pt x="2790" y="1606"/>
                  </a:lnTo>
                  <a:close/>
                  <a:moveTo>
                    <a:pt x="3945" y="1578"/>
                  </a:moveTo>
                  <a:lnTo>
                    <a:pt x="2182" y="3117"/>
                  </a:lnTo>
                  <a:lnTo>
                    <a:pt x="2154" y="3109"/>
                  </a:lnTo>
                  <a:cubicBezTo>
                    <a:pt x="2150" y="3102"/>
                    <a:pt x="2150" y="3093"/>
                    <a:pt x="2156" y="3087"/>
                  </a:cubicBezTo>
                  <a:lnTo>
                    <a:pt x="3945" y="1578"/>
                  </a:lnTo>
                  <a:close/>
                  <a:moveTo>
                    <a:pt x="4704" y="0"/>
                  </a:moveTo>
                  <a:cubicBezTo>
                    <a:pt x="4703" y="0"/>
                    <a:pt x="4702" y="0"/>
                    <a:pt x="4701" y="0"/>
                  </a:cubicBezTo>
                  <a:lnTo>
                    <a:pt x="73" y="392"/>
                  </a:lnTo>
                  <a:cubicBezTo>
                    <a:pt x="52" y="393"/>
                    <a:pt x="31" y="402"/>
                    <a:pt x="20" y="420"/>
                  </a:cubicBezTo>
                  <a:cubicBezTo>
                    <a:pt x="6" y="439"/>
                    <a:pt x="1" y="462"/>
                    <a:pt x="5" y="481"/>
                  </a:cubicBezTo>
                  <a:cubicBezTo>
                    <a:pt x="34" y="627"/>
                    <a:pt x="83" y="771"/>
                    <a:pt x="146" y="910"/>
                  </a:cubicBezTo>
                  <a:cubicBezTo>
                    <a:pt x="236" y="1108"/>
                    <a:pt x="342" y="1259"/>
                    <a:pt x="415" y="1356"/>
                  </a:cubicBezTo>
                  <a:cubicBezTo>
                    <a:pt x="464" y="1417"/>
                    <a:pt x="502" y="1454"/>
                    <a:pt x="511" y="1463"/>
                  </a:cubicBezTo>
                  <a:cubicBezTo>
                    <a:pt x="513" y="1467"/>
                    <a:pt x="539" y="1505"/>
                    <a:pt x="540" y="1508"/>
                  </a:cubicBezTo>
                  <a:cubicBezTo>
                    <a:pt x="545" y="1519"/>
                    <a:pt x="548" y="1535"/>
                    <a:pt x="550" y="1550"/>
                  </a:cubicBezTo>
                  <a:lnTo>
                    <a:pt x="612" y="1622"/>
                  </a:lnTo>
                  <a:lnTo>
                    <a:pt x="541" y="1596"/>
                  </a:lnTo>
                  <a:lnTo>
                    <a:pt x="519" y="1632"/>
                  </a:lnTo>
                  <a:cubicBezTo>
                    <a:pt x="515" y="1642"/>
                    <a:pt x="166" y="2052"/>
                    <a:pt x="441" y="2659"/>
                  </a:cubicBezTo>
                  <a:cubicBezTo>
                    <a:pt x="712" y="3255"/>
                    <a:pt x="1241" y="3275"/>
                    <a:pt x="1262" y="3276"/>
                  </a:cubicBezTo>
                  <a:lnTo>
                    <a:pt x="1307" y="3209"/>
                  </a:lnTo>
                  <a:lnTo>
                    <a:pt x="1308" y="3284"/>
                  </a:lnTo>
                  <a:lnTo>
                    <a:pt x="1349" y="3307"/>
                  </a:lnTo>
                  <a:cubicBezTo>
                    <a:pt x="1358" y="3319"/>
                    <a:pt x="1369" y="3333"/>
                    <a:pt x="1375" y="3345"/>
                  </a:cubicBezTo>
                  <a:lnTo>
                    <a:pt x="1456" y="3359"/>
                  </a:lnTo>
                  <a:lnTo>
                    <a:pt x="1386" y="3390"/>
                  </a:lnTo>
                  <a:cubicBezTo>
                    <a:pt x="1390" y="3423"/>
                    <a:pt x="1416" y="3703"/>
                    <a:pt x="1565" y="4033"/>
                  </a:cubicBezTo>
                  <a:cubicBezTo>
                    <a:pt x="1628" y="4171"/>
                    <a:pt x="1706" y="4303"/>
                    <a:pt x="1795" y="4417"/>
                  </a:cubicBezTo>
                  <a:cubicBezTo>
                    <a:pt x="1808" y="4437"/>
                    <a:pt x="1829" y="4447"/>
                    <a:pt x="1851" y="4449"/>
                  </a:cubicBezTo>
                  <a:cubicBezTo>
                    <a:pt x="1872" y="4449"/>
                    <a:pt x="1894" y="4444"/>
                    <a:pt x="1909" y="4431"/>
                  </a:cubicBezTo>
                  <a:lnTo>
                    <a:pt x="5243" y="1193"/>
                  </a:lnTo>
                  <a:cubicBezTo>
                    <a:pt x="5264" y="1176"/>
                    <a:pt x="5270" y="1144"/>
                    <a:pt x="5263" y="1118"/>
                  </a:cubicBezTo>
                  <a:lnTo>
                    <a:pt x="5258" y="1108"/>
                  </a:lnTo>
                  <a:cubicBezTo>
                    <a:pt x="5248" y="1087"/>
                    <a:pt x="5229" y="1071"/>
                    <a:pt x="5206" y="1064"/>
                  </a:cubicBezTo>
                  <a:lnTo>
                    <a:pt x="4950" y="1016"/>
                  </a:lnTo>
                  <a:cubicBezTo>
                    <a:pt x="4814" y="994"/>
                    <a:pt x="4694" y="895"/>
                    <a:pt x="4630" y="753"/>
                  </a:cubicBezTo>
                  <a:cubicBezTo>
                    <a:pt x="4567" y="614"/>
                    <a:pt x="4571" y="457"/>
                    <a:pt x="4641" y="336"/>
                  </a:cubicBezTo>
                  <a:lnTo>
                    <a:pt x="4651" y="319"/>
                  </a:lnTo>
                  <a:lnTo>
                    <a:pt x="4772" y="118"/>
                  </a:lnTo>
                  <a:cubicBezTo>
                    <a:pt x="4787" y="94"/>
                    <a:pt x="4788" y="69"/>
                    <a:pt x="4776" y="45"/>
                  </a:cubicBezTo>
                  <a:cubicBezTo>
                    <a:pt x="4774" y="41"/>
                    <a:pt x="4774" y="41"/>
                    <a:pt x="4773" y="38"/>
                  </a:cubicBezTo>
                  <a:cubicBezTo>
                    <a:pt x="4758" y="13"/>
                    <a:pt x="4732" y="0"/>
                    <a:pt x="4704"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rot="1586497" flipH="1">
              <a:off x="8801211" y="4478241"/>
              <a:ext cx="43671" cy="46347"/>
            </a:xfrm>
            <a:custGeom>
              <a:avLst/>
              <a:gdLst/>
              <a:ahLst/>
              <a:cxnLst/>
              <a:rect l="l" t="t" r="r" b="b"/>
              <a:pathLst>
                <a:path w="1256" h="1333" extrusionOk="0">
                  <a:moveTo>
                    <a:pt x="769" y="1"/>
                  </a:moveTo>
                  <a:cubicBezTo>
                    <a:pt x="759" y="1"/>
                    <a:pt x="748" y="3"/>
                    <a:pt x="738" y="7"/>
                  </a:cubicBezTo>
                  <a:lnTo>
                    <a:pt x="56" y="317"/>
                  </a:lnTo>
                  <a:cubicBezTo>
                    <a:pt x="18" y="335"/>
                    <a:pt x="0" y="380"/>
                    <a:pt x="18" y="419"/>
                  </a:cubicBezTo>
                  <a:lnTo>
                    <a:pt x="433" y="1332"/>
                  </a:lnTo>
                  <a:lnTo>
                    <a:pt x="1255" y="959"/>
                  </a:lnTo>
                  <a:lnTo>
                    <a:pt x="838" y="44"/>
                  </a:lnTo>
                  <a:cubicBezTo>
                    <a:pt x="826" y="17"/>
                    <a:pt x="799" y="1"/>
                    <a:pt x="769"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rot="1586497" flipH="1">
              <a:off x="7947269" y="3807273"/>
              <a:ext cx="1022580" cy="491664"/>
            </a:xfrm>
            <a:custGeom>
              <a:avLst/>
              <a:gdLst/>
              <a:ahLst/>
              <a:cxnLst/>
              <a:rect l="l" t="t" r="r" b="b"/>
              <a:pathLst>
                <a:path w="29410" h="14141" extrusionOk="0">
                  <a:moveTo>
                    <a:pt x="28923" y="0"/>
                  </a:moveTo>
                  <a:cubicBezTo>
                    <a:pt x="28912" y="0"/>
                    <a:pt x="28902" y="3"/>
                    <a:pt x="28892" y="8"/>
                  </a:cubicBezTo>
                  <a:lnTo>
                    <a:pt x="47" y="13126"/>
                  </a:lnTo>
                  <a:cubicBezTo>
                    <a:pt x="30" y="13134"/>
                    <a:pt x="16" y="13148"/>
                    <a:pt x="8" y="13169"/>
                  </a:cubicBezTo>
                  <a:cubicBezTo>
                    <a:pt x="4" y="13188"/>
                    <a:pt x="1" y="13210"/>
                    <a:pt x="9" y="13227"/>
                  </a:cubicBezTo>
                  <a:lnTo>
                    <a:pt x="423" y="14135"/>
                  </a:lnTo>
                  <a:cubicBezTo>
                    <a:pt x="424" y="14139"/>
                    <a:pt x="424" y="14139"/>
                    <a:pt x="429" y="14140"/>
                  </a:cubicBezTo>
                  <a:lnTo>
                    <a:pt x="29410" y="955"/>
                  </a:lnTo>
                  <a:cubicBezTo>
                    <a:pt x="29409" y="952"/>
                    <a:pt x="29409" y="952"/>
                    <a:pt x="29408" y="949"/>
                  </a:cubicBezTo>
                  <a:cubicBezTo>
                    <a:pt x="29405" y="945"/>
                    <a:pt x="29399" y="939"/>
                    <a:pt x="29398" y="937"/>
                  </a:cubicBezTo>
                  <a:cubicBezTo>
                    <a:pt x="29299" y="802"/>
                    <a:pt x="29216" y="656"/>
                    <a:pt x="29148" y="507"/>
                  </a:cubicBezTo>
                  <a:cubicBezTo>
                    <a:pt x="29081" y="362"/>
                    <a:pt x="29032" y="212"/>
                    <a:pt x="28996" y="62"/>
                  </a:cubicBezTo>
                  <a:cubicBezTo>
                    <a:pt x="28997" y="55"/>
                    <a:pt x="28994" y="48"/>
                    <a:pt x="28992" y="44"/>
                  </a:cubicBezTo>
                  <a:cubicBezTo>
                    <a:pt x="28985" y="28"/>
                    <a:pt x="28971" y="17"/>
                    <a:pt x="28954" y="8"/>
                  </a:cubicBezTo>
                  <a:cubicBezTo>
                    <a:pt x="28943" y="3"/>
                    <a:pt x="28933" y="0"/>
                    <a:pt x="28923" y="0"/>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5"/>
            <p:cNvSpPr/>
            <p:nvPr/>
          </p:nvSpPr>
          <p:spPr>
            <a:xfrm rot="1586497" flipH="1">
              <a:off x="7955263" y="3552981"/>
              <a:ext cx="166478" cy="47146"/>
            </a:xfrm>
            <a:custGeom>
              <a:avLst/>
              <a:gdLst/>
              <a:ahLst/>
              <a:cxnLst/>
              <a:rect l="l" t="t" r="r" b="b"/>
              <a:pathLst>
                <a:path w="4788" h="1356" extrusionOk="0">
                  <a:moveTo>
                    <a:pt x="4704" y="0"/>
                  </a:moveTo>
                  <a:cubicBezTo>
                    <a:pt x="4703" y="0"/>
                    <a:pt x="4702" y="0"/>
                    <a:pt x="4701" y="0"/>
                  </a:cubicBezTo>
                  <a:lnTo>
                    <a:pt x="73" y="392"/>
                  </a:lnTo>
                  <a:cubicBezTo>
                    <a:pt x="52" y="393"/>
                    <a:pt x="31" y="402"/>
                    <a:pt x="18" y="421"/>
                  </a:cubicBezTo>
                  <a:cubicBezTo>
                    <a:pt x="6" y="439"/>
                    <a:pt x="1" y="463"/>
                    <a:pt x="5" y="481"/>
                  </a:cubicBezTo>
                  <a:cubicBezTo>
                    <a:pt x="33" y="627"/>
                    <a:pt x="83" y="772"/>
                    <a:pt x="146" y="910"/>
                  </a:cubicBezTo>
                  <a:cubicBezTo>
                    <a:pt x="236" y="1108"/>
                    <a:pt x="342" y="1259"/>
                    <a:pt x="415" y="1356"/>
                  </a:cubicBezTo>
                  <a:cubicBezTo>
                    <a:pt x="747" y="1276"/>
                    <a:pt x="2779" y="770"/>
                    <a:pt x="4651" y="319"/>
                  </a:cubicBezTo>
                  <a:lnTo>
                    <a:pt x="4772" y="119"/>
                  </a:lnTo>
                  <a:cubicBezTo>
                    <a:pt x="4787" y="94"/>
                    <a:pt x="4788" y="70"/>
                    <a:pt x="4775" y="45"/>
                  </a:cubicBezTo>
                  <a:cubicBezTo>
                    <a:pt x="4774" y="41"/>
                    <a:pt x="4774" y="41"/>
                    <a:pt x="4773" y="39"/>
                  </a:cubicBezTo>
                  <a:cubicBezTo>
                    <a:pt x="4758" y="14"/>
                    <a:pt x="4732" y="0"/>
                    <a:pt x="4704"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5"/>
            <p:cNvSpPr/>
            <p:nvPr/>
          </p:nvSpPr>
          <p:spPr>
            <a:xfrm rot="1586497" flipH="1">
              <a:off x="7918080" y="3498473"/>
              <a:ext cx="52224" cy="13351"/>
            </a:xfrm>
            <a:custGeom>
              <a:avLst/>
              <a:gdLst/>
              <a:ahLst/>
              <a:cxnLst/>
              <a:rect l="l" t="t" r="r" b="b"/>
              <a:pathLst>
                <a:path w="1502" h="384" extrusionOk="0">
                  <a:moveTo>
                    <a:pt x="1448" y="0"/>
                  </a:moveTo>
                  <a:cubicBezTo>
                    <a:pt x="1446" y="0"/>
                    <a:pt x="1443" y="1"/>
                    <a:pt x="1441" y="1"/>
                  </a:cubicBezTo>
                  <a:lnTo>
                    <a:pt x="205" y="107"/>
                  </a:lnTo>
                  <a:cubicBezTo>
                    <a:pt x="181" y="109"/>
                    <a:pt x="158" y="123"/>
                    <a:pt x="146" y="142"/>
                  </a:cubicBezTo>
                  <a:lnTo>
                    <a:pt x="1" y="384"/>
                  </a:lnTo>
                  <a:cubicBezTo>
                    <a:pt x="540" y="255"/>
                    <a:pt x="1054" y="134"/>
                    <a:pt x="1502" y="32"/>
                  </a:cubicBezTo>
                  <a:cubicBezTo>
                    <a:pt x="1493" y="13"/>
                    <a:pt x="1470" y="0"/>
                    <a:pt x="144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rot="1586497" flipH="1">
              <a:off x="7899688" y="3824188"/>
              <a:ext cx="1214997" cy="626462"/>
            </a:xfrm>
            <a:custGeom>
              <a:avLst/>
              <a:gdLst/>
              <a:ahLst/>
              <a:cxnLst/>
              <a:rect l="l" t="t" r="r" b="b"/>
              <a:pathLst>
                <a:path w="34944" h="18018" extrusionOk="0">
                  <a:moveTo>
                    <a:pt x="34178" y="0"/>
                  </a:moveTo>
                  <a:cubicBezTo>
                    <a:pt x="34153" y="0"/>
                    <a:pt x="34129" y="5"/>
                    <a:pt x="34106" y="16"/>
                  </a:cubicBezTo>
                  <a:lnTo>
                    <a:pt x="1184" y="14996"/>
                  </a:lnTo>
                  <a:cubicBezTo>
                    <a:pt x="1135" y="15024"/>
                    <a:pt x="1" y="15740"/>
                    <a:pt x="991" y="17916"/>
                  </a:cubicBezTo>
                  <a:cubicBezTo>
                    <a:pt x="1020" y="17980"/>
                    <a:pt x="1083" y="18018"/>
                    <a:pt x="1148" y="18018"/>
                  </a:cubicBezTo>
                  <a:cubicBezTo>
                    <a:pt x="1173" y="18018"/>
                    <a:pt x="1196" y="18014"/>
                    <a:pt x="1217" y="18002"/>
                  </a:cubicBezTo>
                  <a:cubicBezTo>
                    <a:pt x="1305" y="17963"/>
                    <a:pt x="1343" y="17859"/>
                    <a:pt x="1304" y="17774"/>
                  </a:cubicBezTo>
                  <a:cubicBezTo>
                    <a:pt x="450" y="15896"/>
                    <a:pt x="1325" y="15315"/>
                    <a:pt x="1343" y="15302"/>
                  </a:cubicBezTo>
                  <a:lnTo>
                    <a:pt x="34038" y="427"/>
                  </a:lnTo>
                  <a:cubicBezTo>
                    <a:pt x="34140" y="925"/>
                    <a:pt x="34392" y="1287"/>
                    <a:pt x="34534" y="1458"/>
                  </a:cubicBezTo>
                  <a:cubicBezTo>
                    <a:pt x="34414" y="1664"/>
                    <a:pt x="34243" y="2104"/>
                    <a:pt x="34501" y="2669"/>
                  </a:cubicBezTo>
                  <a:cubicBezTo>
                    <a:pt x="34530" y="2734"/>
                    <a:pt x="34593" y="2771"/>
                    <a:pt x="34659" y="2771"/>
                  </a:cubicBezTo>
                  <a:cubicBezTo>
                    <a:pt x="34683" y="2771"/>
                    <a:pt x="34707" y="2766"/>
                    <a:pt x="34729" y="2756"/>
                  </a:cubicBezTo>
                  <a:cubicBezTo>
                    <a:pt x="34817" y="2716"/>
                    <a:pt x="34855" y="2614"/>
                    <a:pt x="34816" y="2527"/>
                  </a:cubicBezTo>
                  <a:cubicBezTo>
                    <a:pt x="34557" y="1956"/>
                    <a:pt x="34871" y="1572"/>
                    <a:pt x="34884" y="1556"/>
                  </a:cubicBezTo>
                  <a:cubicBezTo>
                    <a:pt x="34944" y="1486"/>
                    <a:pt x="34941" y="1384"/>
                    <a:pt x="34875" y="1319"/>
                  </a:cubicBezTo>
                  <a:cubicBezTo>
                    <a:pt x="34871" y="1314"/>
                    <a:pt x="34413" y="856"/>
                    <a:pt x="34350" y="157"/>
                  </a:cubicBezTo>
                  <a:cubicBezTo>
                    <a:pt x="34344" y="103"/>
                    <a:pt x="34313" y="51"/>
                    <a:pt x="34264" y="24"/>
                  </a:cubicBezTo>
                  <a:cubicBezTo>
                    <a:pt x="34237" y="8"/>
                    <a:pt x="34208" y="0"/>
                    <a:pt x="3417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rot="1586497" flipH="1">
              <a:off x="7823009" y="3882780"/>
              <a:ext cx="1230852" cy="601464"/>
            </a:xfrm>
            <a:custGeom>
              <a:avLst/>
              <a:gdLst/>
              <a:ahLst/>
              <a:cxnLst/>
              <a:rect l="l" t="t" r="r" b="b"/>
              <a:pathLst>
                <a:path w="35400" h="17299" extrusionOk="0">
                  <a:moveTo>
                    <a:pt x="33709" y="1"/>
                  </a:moveTo>
                  <a:cubicBezTo>
                    <a:pt x="33685" y="1"/>
                    <a:pt x="33661" y="6"/>
                    <a:pt x="33638" y="16"/>
                  </a:cubicBezTo>
                  <a:cubicBezTo>
                    <a:pt x="33550" y="56"/>
                    <a:pt x="33513" y="158"/>
                    <a:pt x="33551" y="245"/>
                  </a:cubicBezTo>
                  <a:cubicBezTo>
                    <a:pt x="33808" y="810"/>
                    <a:pt x="34253" y="969"/>
                    <a:pt x="34487" y="1015"/>
                  </a:cubicBezTo>
                  <a:cubicBezTo>
                    <a:pt x="34523" y="1234"/>
                    <a:pt x="34628" y="1663"/>
                    <a:pt x="34938" y="2067"/>
                  </a:cubicBezTo>
                  <a:lnTo>
                    <a:pt x="2263" y="16934"/>
                  </a:lnTo>
                  <a:cubicBezTo>
                    <a:pt x="2253" y="16938"/>
                    <a:pt x="2186" y="16956"/>
                    <a:pt x="2079" y="16956"/>
                  </a:cubicBezTo>
                  <a:cubicBezTo>
                    <a:pt x="1741" y="16956"/>
                    <a:pt x="1003" y="16772"/>
                    <a:pt x="354" y="15348"/>
                  </a:cubicBezTo>
                  <a:cubicBezTo>
                    <a:pt x="326" y="15283"/>
                    <a:pt x="262" y="15246"/>
                    <a:pt x="196" y="15246"/>
                  </a:cubicBezTo>
                  <a:cubicBezTo>
                    <a:pt x="172" y="15246"/>
                    <a:pt x="148" y="15251"/>
                    <a:pt x="126" y="15261"/>
                  </a:cubicBezTo>
                  <a:cubicBezTo>
                    <a:pt x="38" y="15301"/>
                    <a:pt x="0" y="15404"/>
                    <a:pt x="39" y="15490"/>
                  </a:cubicBezTo>
                  <a:cubicBezTo>
                    <a:pt x="755" y="17063"/>
                    <a:pt x="1625" y="17299"/>
                    <a:pt x="2079" y="17299"/>
                  </a:cubicBezTo>
                  <a:cubicBezTo>
                    <a:pt x="2253" y="17299"/>
                    <a:pt x="2366" y="17263"/>
                    <a:pt x="2388" y="17258"/>
                  </a:cubicBezTo>
                  <a:lnTo>
                    <a:pt x="35292" y="2288"/>
                  </a:lnTo>
                  <a:cubicBezTo>
                    <a:pt x="35342" y="2266"/>
                    <a:pt x="35379" y="2219"/>
                    <a:pt x="35389" y="2165"/>
                  </a:cubicBezTo>
                  <a:cubicBezTo>
                    <a:pt x="35400" y="2108"/>
                    <a:pt x="35383" y="2052"/>
                    <a:pt x="35345" y="2011"/>
                  </a:cubicBezTo>
                  <a:cubicBezTo>
                    <a:pt x="34860" y="1505"/>
                    <a:pt x="34816" y="858"/>
                    <a:pt x="34816" y="852"/>
                  </a:cubicBezTo>
                  <a:cubicBezTo>
                    <a:pt x="34808" y="762"/>
                    <a:pt x="34734" y="690"/>
                    <a:pt x="34644" y="689"/>
                  </a:cubicBezTo>
                  <a:cubicBezTo>
                    <a:pt x="34623" y="689"/>
                    <a:pt x="34126" y="673"/>
                    <a:pt x="33866" y="103"/>
                  </a:cubicBezTo>
                  <a:cubicBezTo>
                    <a:pt x="33838" y="38"/>
                    <a:pt x="33775" y="1"/>
                    <a:pt x="3370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rot="1586497" flipH="1">
              <a:off x="7993954" y="3709270"/>
              <a:ext cx="35" cy="35"/>
            </a:xfrm>
            <a:custGeom>
              <a:avLst/>
              <a:gdLst/>
              <a:ahLst/>
              <a:cxnLst/>
              <a:rect l="l" t="t" r="r" b="b"/>
              <a:pathLst>
                <a:path w="1" h="1" fill="none" extrusionOk="0">
                  <a:moveTo>
                    <a:pt x="1" y="0"/>
                  </a:moveTo>
                  <a:close/>
                </a:path>
              </a:pathLst>
            </a:custGeom>
            <a:noFill/>
            <a:ln w="8650" cap="rnd" cmpd="sng">
              <a:solidFill>
                <a:srgbClr val="23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rot="1586497" flipH="1">
              <a:off x="7856789" y="3499511"/>
              <a:ext cx="191721" cy="185109"/>
            </a:xfrm>
            <a:custGeom>
              <a:avLst/>
              <a:gdLst/>
              <a:ahLst/>
              <a:cxnLst/>
              <a:rect l="l" t="t" r="r" b="b"/>
              <a:pathLst>
                <a:path w="5514" h="5324" extrusionOk="0">
                  <a:moveTo>
                    <a:pt x="5321" y="0"/>
                  </a:moveTo>
                  <a:cubicBezTo>
                    <a:pt x="5278" y="0"/>
                    <a:pt x="5235" y="16"/>
                    <a:pt x="5202" y="49"/>
                  </a:cubicBezTo>
                  <a:lnTo>
                    <a:pt x="71" y="5026"/>
                  </a:lnTo>
                  <a:cubicBezTo>
                    <a:pt x="1" y="5093"/>
                    <a:pt x="0" y="5203"/>
                    <a:pt x="67" y="5271"/>
                  </a:cubicBezTo>
                  <a:cubicBezTo>
                    <a:pt x="101" y="5307"/>
                    <a:pt x="146" y="5324"/>
                    <a:pt x="192" y="5324"/>
                  </a:cubicBezTo>
                  <a:cubicBezTo>
                    <a:pt x="235" y="5324"/>
                    <a:pt x="279" y="5308"/>
                    <a:pt x="312" y="5276"/>
                  </a:cubicBezTo>
                  <a:lnTo>
                    <a:pt x="5442" y="297"/>
                  </a:lnTo>
                  <a:cubicBezTo>
                    <a:pt x="5512" y="231"/>
                    <a:pt x="5514" y="121"/>
                    <a:pt x="5447" y="53"/>
                  </a:cubicBezTo>
                  <a:cubicBezTo>
                    <a:pt x="5412" y="18"/>
                    <a:pt x="5367" y="0"/>
                    <a:pt x="5321"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rot="1586497" flipH="1">
              <a:off x="7868470" y="3874964"/>
              <a:ext cx="1031099" cy="474940"/>
            </a:xfrm>
            <a:custGeom>
              <a:avLst/>
              <a:gdLst/>
              <a:ahLst/>
              <a:cxnLst/>
              <a:rect l="l" t="t" r="r" b="b"/>
              <a:pathLst>
                <a:path w="29655" h="13660" extrusionOk="0">
                  <a:moveTo>
                    <a:pt x="29458" y="1"/>
                  </a:moveTo>
                  <a:cubicBezTo>
                    <a:pt x="29434" y="1"/>
                    <a:pt x="29410" y="6"/>
                    <a:pt x="29387" y="17"/>
                  </a:cubicBezTo>
                  <a:lnTo>
                    <a:pt x="126" y="13328"/>
                  </a:lnTo>
                  <a:cubicBezTo>
                    <a:pt x="39" y="13368"/>
                    <a:pt x="0" y="13471"/>
                    <a:pt x="40" y="13558"/>
                  </a:cubicBezTo>
                  <a:cubicBezTo>
                    <a:pt x="68" y="13621"/>
                    <a:pt x="131" y="13659"/>
                    <a:pt x="197" y="13659"/>
                  </a:cubicBezTo>
                  <a:cubicBezTo>
                    <a:pt x="222" y="13659"/>
                    <a:pt x="245" y="13654"/>
                    <a:pt x="269" y="13643"/>
                  </a:cubicBezTo>
                  <a:lnTo>
                    <a:pt x="29529" y="333"/>
                  </a:lnTo>
                  <a:cubicBezTo>
                    <a:pt x="29617" y="293"/>
                    <a:pt x="29655" y="189"/>
                    <a:pt x="29616" y="103"/>
                  </a:cubicBezTo>
                  <a:cubicBezTo>
                    <a:pt x="29587" y="39"/>
                    <a:pt x="29523" y="1"/>
                    <a:pt x="2945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5"/>
            <p:cNvSpPr/>
            <p:nvPr/>
          </p:nvSpPr>
          <p:spPr>
            <a:xfrm rot="1586497" flipH="1">
              <a:off x="7923104" y="3830575"/>
              <a:ext cx="1031134" cy="474906"/>
            </a:xfrm>
            <a:custGeom>
              <a:avLst/>
              <a:gdLst/>
              <a:ahLst/>
              <a:cxnLst/>
              <a:rect l="l" t="t" r="r" b="b"/>
              <a:pathLst>
                <a:path w="29656" h="13659" extrusionOk="0">
                  <a:moveTo>
                    <a:pt x="29459" y="0"/>
                  </a:moveTo>
                  <a:cubicBezTo>
                    <a:pt x="29435" y="0"/>
                    <a:pt x="29410" y="6"/>
                    <a:pt x="29387" y="16"/>
                  </a:cubicBezTo>
                  <a:lnTo>
                    <a:pt x="126" y="13328"/>
                  </a:lnTo>
                  <a:cubicBezTo>
                    <a:pt x="38" y="13367"/>
                    <a:pt x="1" y="13471"/>
                    <a:pt x="41" y="13557"/>
                  </a:cubicBezTo>
                  <a:cubicBezTo>
                    <a:pt x="69" y="13621"/>
                    <a:pt x="132" y="13659"/>
                    <a:pt x="198" y="13659"/>
                  </a:cubicBezTo>
                  <a:cubicBezTo>
                    <a:pt x="222" y="13659"/>
                    <a:pt x="246" y="13654"/>
                    <a:pt x="269" y="13643"/>
                  </a:cubicBezTo>
                  <a:lnTo>
                    <a:pt x="29530" y="331"/>
                  </a:lnTo>
                  <a:cubicBezTo>
                    <a:pt x="29618" y="293"/>
                    <a:pt x="29655" y="189"/>
                    <a:pt x="29616" y="103"/>
                  </a:cubicBezTo>
                  <a:cubicBezTo>
                    <a:pt x="29587" y="39"/>
                    <a:pt x="29524" y="0"/>
                    <a:pt x="29459"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5"/>
            <p:cNvSpPr/>
            <p:nvPr/>
          </p:nvSpPr>
          <p:spPr>
            <a:xfrm rot="1586497" flipH="1">
              <a:off x="8747362" y="4472661"/>
              <a:ext cx="83065" cy="164456"/>
            </a:xfrm>
            <a:custGeom>
              <a:avLst/>
              <a:gdLst/>
              <a:ahLst/>
              <a:cxnLst/>
              <a:rect l="l" t="t" r="r" b="b"/>
              <a:pathLst>
                <a:path w="2389" h="4730" extrusionOk="0">
                  <a:moveTo>
                    <a:pt x="198" y="1"/>
                  </a:moveTo>
                  <a:cubicBezTo>
                    <a:pt x="174" y="1"/>
                    <a:pt x="149" y="6"/>
                    <a:pt x="126" y="17"/>
                  </a:cubicBezTo>
                  <a:cubicBezTo>
                    <a:pt x="39" y="57"/>
                    <a:pt x="1" y="159"/>
                    <a:pt x="40" y="246"/>
                  </a:cubicBezTo>
                  <a:lnTo>
                    <a:pt x="2034" y="4627"/>
                  </a:lnTo>
                  <a:cubicBezTo>
                    <a:pt x="2062" y="4691"/>
                    <a:pt x="2125" y="4730"/>
                    <a:pt x="2191" y="4730"/>
                  </a:cubicBezTo>
                  <a:cubicBezTo>
                    <a:pt x="2214" y="4730"/>
                    <a:pt x="2239" y="4725"/>
                    <a:pt x="2263" y="4714"/>
                  </a:cubicBezTo>
                  <a:cubicBezTo>
                    <a:pt x="2350" y="4674"/>
                    <a:pt x="2389" y="4571"/>
                    <a:pt x="2349" y="4485"/>
                  </a:cubicBezTo>
                  <a:lnTo>
                    <a:pt x="355" y="104"/>
                  </a:lnTo>
                  <a:cubicBezTo>
                    <a:pt x="327" y="39"/>
                    <a:pt x="264" y="1"/>
                    <a:pt x="19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rot="1586497" flipH="1">
              <a:off x="7957408" y="3589009"/>
              <a:ext cx="68670" cy="58238"/>
            </a:xfrm>
            <a:custGeom>
              <a:avLst/>
              <a:gdLst/>
              <a:ahLst/>
              <a:cxnLst/>
              <a:rect l="l" t="t" r="r" b="b"/>
              <a:pathLst>
                <a:path w="1975" h="1675" extrusionOk="0">
                  <a:moveTo>
                    <a:pt x="1882" y="1"/>
                  </a:moveTo>
                  <a:cubicBezTo>
                    <a:pt x="1864" y="1"/>
                    <a:pt x="1845" y="7"/>
                    <a:pt x="1830" y="20"/>
                  </a:cubicBezTo>
                  <a:lnTo>
                    <a:pt x="40" y="1529"/>
                  </a:lnTo>
                  <a:cubicBezTo>
                    <a:pt x="4" y="1557"/>
                    <a:pt x="0" y="1609"/>
                    <a:pt x="30" y="1645"/>
                  </a:cubicBezTo>
                  <a:cubicBezTo>
                    <a:pt x="45" y="1664"/>
                    <a:pt x="68" y="1674"/>
                    <a:pt x="92" y="1674"/>
                  </a:cubicBezTo>
                  <a:cubicBezTo>
                    <a:pt x="110" y="1674"/>
                    <a:pt x="130" y="1667"/>
                    <a:pt x="146" y="1655"/>
                  </a:cubicBezTo>
                  <a:lnTo>
                    <a:pt x="1935" y="147"/>
                  </a:lnTo>
                  <a:cubicBezTo>
                    <a:pt x="1970" y="118"/>
                    <a:pt x="1974" y="65"/>
                    <a:pt x="1946" y="31"/>
                  </a:cubicBezTo>
                  <a:cubicBezTo>
                    <a:pt x="1929" y="11"/>
                    <a:pt x="1906" y="1"/>
                    <a:pt x="1882"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rot="1586497" flipH="1">
              <a:off x="8003534" y="3600507"/>
              <a:ext cx="27329" cy="20409"/>
            </a:xfrm>
            <a:custGeom>
              <a:avLst/>
              <a:gdLst/>
              <a:ahLst/>
              <a:cxnLst/>
              <a:rect l="l" t="t" r="r" b="b"/>
              <a:pathLst>
                <a:path w="786" h="587" extrusionOk="0">
                  <a:moveTo>
                    <a:pt x="692" y="0"/>
                  </a:moveTo>
                  <a:cubicBezTo>
                    <a:pt x="675" y="0"/>
                    <a:pt x="659" y="5"/>
                    <a:pt x="644" y="15"/>
                  </a:cubicBezTo>
                  <a:lnTo>
                    <a:pt x="46" y="436"/>
                  </a:lnTo>
                  <a:cubicBezTo>
                    <a:pt x="9" y="462"/>
                    <a:pt x="1" y="514"/>
                    <a:pt x="27" y="551"/>
                  </a:cubicBezTo>
                  <a:cubicBezTo>
                    <a:pt x="44" y="575"/>
                    <a:pt x="69" y="587"/>
                    <a:pt x="95" y="587"/>
                  </a:cubicBezTo>
                  <a:cubicBezTo>
                    <a:pt x="112" y="587"/>
                    <a:pt x="127" y="582"/>
                    <a:pt x="142" y="571"/>
                  </a:cubicBezTo>
                  <a:lnTo>
                    <a:pt x="740" y="150"/>
                  </a:lnTo>
                  <a:cubicBezTo>
                    <a:pt x="776" y="124"/>
                    <a:pt x="786" y="73"/>
                    <a:pt x="760" y="35"/>
                  </a:cubicBezTo>
                  <a:cubicBezTo>
                    <a:pt x="743" y="13"/>
                    <a:pt x="718" y="0"/>
                    <a:pt x="692"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5"/>
            <p:cNvSpPr/>
            <p:nvPr/>
          </p:nvSpPr>
          <p:spPr>
            <a:xfrm rot="1586497" flipH="1">
              <a:off x="8754854" y="4621166"/>
              <a:ext cx="50451" cy="24373"/>
            </a:xfrm>
            <a:custGeom>
              <a:avLst/>
              <a:gdLst/>
              <a:ahLst/>
              <a:cxnLst/>
              <a:rect l="l" t="t" r="r" b="b"/>
              <a:pathLst>
                <a:path w="1451" h="701" extrusionOk="0">
                  <a:moveTo>
                    <a:pt x="1355" y="0"/>
                  </a:moveTo>
                  <a:cubicBezTo>
                    <a:pt x="1345" y="0"/>
                    <a:pt x="1334" y="2"/>
                    <a:pt x="1324" y="6"/>
                  </a:cubicBezTo>
                  <a:lnTo>
                    <a:pt x="64" y="541"/>
                  </a:lnTo>
                  <a:cubicBezTo>
                    <a:pt x="21" y="559"/>
                    <a:pt x="1" y="608"/>
                    <a:pt x="20" y="650"/>
                  </a:cubicBezTo>
                  <a:cubicBezTo>
                    <a:pt x="32" y="682"/>
                    <a:pt x="64" y="700"/>
                    <a:pt x="95" y="700"/>
                  </a:cubicBezTo>
                  <a:cubicBezTo>
                    <a:pt x="108" y="700"/>
                    <a:pt x="118" y="698"/>
                    <a:pt x="129" y="694"/>
                  </a:cubicBezTo>
                  <a:lnTo>
                    <a:pt x="1388" y="159"/>
                  </a:lnTo>
                  <a:cubicBezTo>
                    <a:pt x="1432" y="140"/>
                    <a:pt x="1450" y="92"/>
                    <a:pt x="1433" y="50"/>
                  </a:cubicBezTo>
                  <a:cubicBezTo>
                    <a:pt x="1418" y="18"/>
                    <a:pt x="1387" y="0"/>
                    <a:pt x="1355" y="0"/>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rot="1586497" flipH="1">
              <a:off x="8788500" y="4616744"/>
              <a:ext cx="36613" cy="14290"/>
            </a:xfrm>
            <a:custGeom>
              <a:avLst/>
              <a:gdLst/>
              <a:ahLst/>
              <a:cxnLst/>
              <a:rect l="l" t="t" r="r" b="b"/>
              <a:pathLst>
                <a:path w="1053" h="411" extrusionOk="0">
                  <a:moveTo>
                    <a:pt x="960" y="0"/>
                  </a:moveTo>
                  <a:cubicBezTo>
                    <a:pt x="953" y="0"/>
                    <a:pt x="945" y="1"/>
                    <a:pt x="937" y="3"/>
                  </a:cubicBezTo>
                  <a:lnTo>
                    <a:pt x="71" y="248"/>
                  </a:lnTo>
                  <a:cubicBezTo>
                    <a:pt x="27" y="261"/>
                    <a:pt x="0" y="306"/>
                    <a:pt x="13" y="350"/>
                  </a:cubicBezTo>
                  <a:cubicBezTo>
                    <a:pt x="23" y="386"/>
                    <a:pt x="57" y="410"/>
                    <a:pt x="94" y="410"/>
                  </a:cubicBezTo>
                  <a:cubicBezTo>
                    <a:pt x="101" y="410"/>
                    <a:pt x="109" y="408"/>
                    <a:pt x="117" y="406"/>
                  </a:cubicBezTo>
                  <a:lnTo>
                    <a:pt x="983" y="161"/>
                  </a:lnTo>
                  <a:cubicBezTo>
                    <a:pt x="1026" y="150"/>
                    <a:pt x="1052" y="104"/>
                    <a:pt x="1039" y="59"/>
                  </a:cubicBezTo>
                  <a:cubicBezTo>
                    <a:pt x="1029" y="23"/>
                    <a:pt x="997" y="0"/>
                    <a:pt x="960" y="0"/>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rot="1586497" flipH="1">
              <a:off x="8841264" y="4594144"/>
              <a:ext cx="24965" cy="16828"/>
            </a:xfrm>
            <a:custGeom>
              <a:avLst/>
              <a:gdLst/>
              <a:ahLst/>
              <a:cxnLst/>
              <a:rect l="l" t="t" r="r" b="b"/>
              <a:pathLst>
                <a:path w="718" h="484" extrusionOk="0">
                  <a:moveTo>
                    <a:pt x="624" y="0"/>
                  </a:moveTo>
                  <a:cubicBezTo>
                    <a:pt x="616" y="0"/>
                    <a:pt x="609" y="1"/>
                    <a:pt x="601" y="4"/>
                  </a:cubicBezTo>
                  <a:cubicBezTo>
                    <a:pt x="386" y="67"/>
                    <a:pt x="190" y="185"/>
                    <a:pt x="33" y="343"/>
                  </a:cubicBezTo>
                  <a:cubicBezTo>
                    <a:pt x="0" y="375"/>
                    <a:pt x="0" y="427"/>
                    <a:pt x="33" y="459"/>
                  </a:cubicBezTo>
                  <a:cubicBezTo>
                    <a:pt x="50" y="476"/>
                    <a:pt x="71" y="484"/>
                    <a:pt x="92" y="484"/>
                  </a:cubicBezTo>
                  <a:cubicBezTo>
                    <a:pt x="113" y="484"/>
                    <a:pt x="134" y="474"/>
                    <a:pt x="151" y="459"/>
                  </a:cubicBezTo>
                  <a:cubicBezTo>
                    <a:pt x="288" y="321"/>
                    <a:pt x="461" y="218"/>
                    <a:pt x="648" y="164"/>
                  </a:cubicBezTo>
                  <a:cubicBezTo>
                    <a:pt x="692" y="150"/>
                    <a:pt x="717" y="103"/>
                    <a:pt x="705" y="60"/>
                  </a:cubicBezTo>
                  <a:cubicBezTo>
                    <a:pt x="693" y="23"/>
                    <a:pt x="660" y="0"/>
                    <a:pt x="624" y="0"/>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rot="1586497" flipH="1">
              <a:off x="8854760" y="4547285"/>
              <a:ext cx="28268" cy="15681"/>
            </a:xfrm>
            <a:custGeom>
              <a:avLst/>
              <a:gdLst/>
              <a:ahLst/>
              <a:cxnLst/>
              <a:rect l="l" t="t" r="r" b="b"/>
              <a:pathLst>
                <a:path w="813" h="451" extrusionOk="0">
                  <a:moveTo>
                    <a:pt x="717" y="1"/>
                  </a:moveTo>
                  <a:cubicBezTo>
                    <a:pt x="706" y="1"/>
                    <a:pt x="694" y="3"/>
                    <a:pt x="683" y="8"/>
                  </a:cubicBezTo>
                  <a:lnTo>
                    <a:pt x="60" y="292"/>
                  </a:lnTo>
                  <a:cubicBezTo>
                    <a:pt x="20" y="312"/>
                    <a:pt x="1" y="360"/>
                    <a:pt x="20" y="402"/>
                  </a:cubicBezTo>
                  <a:cubicBezTo>
                    <a:pt x="34" y="432"/>
                    <a:pt x="65" y="450"/>
                    <a:pt x="96" y="450"/>
                  </a:cubicBezTo>
                  <a:cubicBezTo>
                    <a:pt x="108" y="450"/>
                    <a:pt x="119" y="448"/>
                    <a:pt x="130" y="443"/>
                  </a:cubicBezTo>
                  <a:lnTo>
                    <a:pt x="752" y="158"/>
                  </a:lnTo>
                  <a:cubicBezTo>
                    <a:pt x="793" y="139"/>
                    <a:pt x="813" y="90"/>
                    <a:pt x="793" y="48"/>
                  </a:cubicBezTo>
                  <a:cubicBezTo>
                    <a:pt x="779" y="19"/>
                    <a:pt x="748" y="1"/>
                    <a:pt x="717" y="1"/>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rot="1586497" flipH="1">
              <a:off x="8807458" y="4524897"/>
              <a:ext cx="129448" cy="110947"/>
            </a:xfrm>
            <a:custGeom>
              <a:avLst/>
              <a:gdLst/>
              <a:ahLst/>
              <a:cxnLst/>
              <a:rect l="l" t="t" r="r" b="b"/>
              <a:pathLst>
                <a:path w="3723" h="3191" extrusionOk="0">
                  <a:moveTo>
                    <a:pt x="3236" y="1"/>
                  </a:moveTo>
                  <a:cubicBezTo>
                    <a:pt x="3225" y="1"/>
                    <a:pt x="3215" y="3"/>
                    <a:pt x="3205" y="7"/>
                  </a:cubicBezTo>
                  <a:lnTo>
                    <a:pt x="807" y="1098"/>
                  </a:lnTo>
                  <a:cubicBezTo>
                    <a:pt x="765" y="1126"/>
                    <a:pt x="1" y="1636"/>
                    <a:pt x="541" y="3190"/>
                  </a:cubicBezTo>
                  <a:cubicBezTo>
                    <a:pt x="976" y="2603"/>
                    <a:pt x="1874" y="1818"/>
                    <a:pt x="3723" y="961"/>
                  </a:cubicBezTo>
                  <a:lnTo>
                    <a:pt x="3306" y="46"/>
                  </a:lnTo>
                  <a:cubicBezTo>
                    <a:pt x="3293" y="18"/>
                    <a:pt x="3265" y="1"/>
                    <a:pt x="323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15"/>
          <p:cNvGrpSpPr/>
          <p:nvPr/>
        </p:nvGrpSpPr>
        <p:grpSpPr>
          <a:xfrm rot="1298509" flipH="1">
            <a:off x="354688" y="1235136"/>
            <a:ext cx="877243" cy="769044"/>
            <a:chOff x="3656813" y="4101238"/>
            <a:chExt cx="877250" cy="769050"/>
          </a:xfrm>
        </p:grpSpPr>
        <p:sp>
          <p:nvSpPr>
            <p:cNvPr id="700" name="Google Shape;700;p15"/>
            <p:cNvSpPr/>
            <p:nvPr/>
          </p:nvSpPr>
          <p:spPr>
            <a:xfrm>
              <a:off x="3656813" y="4130988"/>
              <a:ext cx="877250" cy="739300"/>
            </a:xfrm>
            <a:custGeom>
              <a:avLst/>
              <a:gdLst/>
              <a:ahLst/>
              <a:cxnLst/>
              <a:rect l="l" t="t" r="r" b="b"/>
              <a:pathLst>
                <a:path w="35090" h="29572" extrusionOk="0">
                  <a:moveTo>
                    <a:pt x="4335" y="5066"/>
                  </a:moveTo>
                  <a:lnTo>
                    <a:pt x="4333" y="5068"/>
                  </a:lnTo>
                  <a:cubicBezTo>
                    <a:pt x="4333" y="5067"/>
                    <a:pt x="4333" y="5066"/>
                    <a:pt x="4335" y="5066"/>
                  </a:cubicBezTo>
                  <a:close/>
                  <a:moveTo>
                    <a:pt x="213" y="1"/>
                  </a:moveTo>
                  <a:cubicBezTo>
                    <a:pt x="155" y="1"/>
                    <a:pt x="98" y="27"/>
                    <a:pt x="59" y="74"/>
                  </a:cubicBezTo>
                  <a:cubicBezTo>
                    <a:pt x="7" y="138"/>
                    <a:pt x="0" y="228"/>
                    <a:pt x="40" y="300"/>
                  </a:cubicBezTo>
                  <a:lnTo>
                    <a:pt x="3874" y="6863"/>
                  </a:lnTo>
                  <a:cubicBezTo>
                    <a:pt x="3877" y="6871"/>
                    <a:pt x="3886" y="6873"/>
                    <a:pt x="3892" y="6880"/>
                  </a:cubicBezTo>
                  <a:cubicBezTo>
                    <a:pt x="3901" y="6892"/>
                    <a:pt x="3907" y="6906"/>
                    <a:pt x="3919" y="6915"/>
                  </a:cubicBezTo>
                  <a:lnTo>
                    <a:pt x="27422" y="26249"/>
                  </a:lnTo>
                  <a:lnTo>
                    <a:pt x="29127" y="27651"/>
                  </a:lnTo>
                  <a:lnTo>
                    <a:pt x="31407" y="29528"/>
                  </a:lnTo>
                  <a:cubicBezTo>
                    <a:pt x="31444" y="29558"/>
                    <a:pt x="31489" y="29572"/>
                    <a:pt x="31533" y="29572"/>
                  </a:cubicBezTo>
                  <a:cubicBezTo>
                    <a:pt x="31560" y="29572"/>
                    <a:pt x="31589" y="29567"/>
                    <a:pt x="31613" y="29555"/>
                  </a:cubicBezTo>
                  <a:cubicBezTo>
                    <a:pt x="33354" y="28780"/>
                    <a:pt x="34648" y="27208"/>
                    <a:pt x="35073" y="25350"/>
                  </a:cubicBezTo>
                  <a:cubicBezTo>
                    <a:pt x="35090" y="25276"/>
                    <a:pt x="35063" y="25201"/>
                    <a:pt x="35005" y="25153"/>
                  </a:cubicBezTo>
                  <a:lnTo>
                    <a:pt x="32726" y="23277"/>
                  </a:lnTo>
                  <a:lnTo>
                    <a:pt x="31020" y="21873"/>
                  </a:lnTo>
                  <a:lnTo>
                    <a:pt x="7518" y="2542"/>
                  </a:lnTo>
                  <a:cubicBezTo>
                    <a:pt x="7512" y="2539"/>
                    <a:pt x="7506" y="2537"/>
                    <a:pt x="7500" y="2532"/>
                  </a:cubicBezTo>
                  <a:cubicBezTo>
                    <a:pt x="7486" y="2524"/>
                    <a:pt x="7473" y="2514"/>
                    <a:pt x="7456" y="2508"/>
                  </a:cubicBezTo>
                  <a:lnTo>
                    <a:pt x="277" y="12"/>
                  </a:lnTo>
                  <a:cubicBezTo>
                    <a:pt x="256" y="4"/>
                    <a:pt x="235" y="1"/>
                    <a:pt x="213"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4424213" y="4783413"/>
              <a:ext cx="24025" cy="18800"/>
            </a:xfrm>
            <a:custGeom>
              <a:avLst/>
              <a:gdLst/>
              <a:ahLst/>
              <a:cxnLst/>
              <a:rect l="l" t="t" r="r" b="b"/>
              <a:pathLst>
                <a:path w="961" h="752" extrusionOk="0">
                  <a:moveTo>
                    <a:pt x="113" y="1"/>
                  </a:moveTo>
                  <a:cubicBezTo>
                    <a:pt x="83" y="1"/>
                    <a:pt x="53" y="14"/>
                    <a:pt x="34" y="40"/>
                  </a:cubicBezTo>
                  <a:cubicBezTo>
                    <a:pt x="0" y="85"/>
                    <a:pt x="10" y="147"/>
                    <a:pt x="53" y="179"/>
                  </a:cubicBezTo>
                  <a:lnTo>
                    <a:pt x="788" y="732"/>
                  </a:lnTo>
                  <a:cubicBezTo>
                    <a:pt x="804" y="746"/>
                    <a:pt x="825" y="752"/>
                    <a:pt x="847" y="752"/>
                  </a:cubicBezTo>
                  <a:cubicBezTo>
                    <a:pt x="877" y="752"/>
                    <a:pt x="905" y="738"/>
                    <a:pt x="926" y="711"/>
                  </a:cubicBezTo>
                  <a:cubicBezTo>
                    <a:pt x="960" y="668"/>
                    <a:pt x="951" y="606"/>
                    <a:pt x="908" y="573"/>
                  </a:cubicBezTo>
                  <a:lnTo>
                    <a:pt x="173" y="20"/>
                  </a:lnTo>
                  <a:cubicBezTo>
                    <a:pt x="155" y="7"/>
                    <a:pt x="134" y="1"/>
                    <a:pt x="113"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5"/>
            <p:cNvSpPr/>
            <p:nvPr/>
          </p:nvSpPr>
          <p:spPr>
            <a:xfrm>
              <a:off x="4395613" y="4693813"/>
              <a:ext cx="129775" cy="137975"/>
            </a:xfrm>
            <a:custGeom>
              <a:avLst/>
              <a:gdLst/>
              <a:ahLst/>
              <a:cxnLst/>
              <a:rect l="l" t="t" r="r" b="b"/>
              <a:pathLst>
                <a:path w="5191" h="5519" extrusionOk="0">
                  <a:moveTo>
                    <a:pt x="3728" y="991"/>
                  </a:moveTo>
                  <a:lnTo>
                    <a:pt x="4038" y="1247"/>
                  </a:lnTo>
                  <a:lnTo>
                    <a:pt x="4043" y="1272"/>
                  </a:lnTo>
                  <a:lnTo>
                    <a:pt x="4101" y="1319"/>
                  </a:lnTo>
                  <a:lnTo>
                    <a:pt x="4041" y="1274"/>
                  </a:lnTo>
                  <a:lnTo>
                    <a:pt x="3728" y="991"/>
                  </a:lnTo>
                  <a:close/>
                  <a:moveTo>
                    <a:pt x="3396" y="1907"/>
                  </a:moveTo>
                  <a:lnTo>
                    <a:pt x="3799" y="2031"/>
                  </a:lnTo>
                  <a:lnTo>
                    <a:pt x="3804" y="2061"/>
                  </a:lnTo>
                  <a:cubicBezTo>
                    <a:pt x="3800" y="2066"/>
                    <a:pt x="3795" y="2068"/>
                    <a:pt x="3790" y="2068"/>
                  </a:cubicBezTo>
                  <a:cubicBezTo>
                    <a:pt x="3788" y="2068"/>
                    <a:pt x="3786" y="2068"/>
                    <a:pt x="3784" y="2067"/>
                  </a:cubicBezTo>
                  <a:lnTo>
                    <a:pt x="3396" y="1907"/>
                  </a:lnTo>
                  <a:close/>
                  <a:moveTo>
                    <a:pt x="2899" y="2632"/>
                  </a:moveTo>
                  <a:lnTo>
                    <a:pt x="3200" y="2828"/>
                  </a:lnTo>
                  <a:lnTo>
                    <a:pt x="3202" y="2856"/>
                  </a:lnTo>
                  <a:cubicBezTo>
                    <a:pt x="3198" y="2861"/>
                    <a:pt x="3193" y="2864"/>
                    <a:pt x="3187" y="2864"/>
                  </a:cubicBezTo>
                  <a:cubicBezTo>
                    <a:pt x="3183" y="2864"/>
                    <a:pt x="3179" y="2862"/>
                    <a:pt x="3175" y="2858"/>
                  </a:cubicBezTo>
                  <a:lnTo>
                    <a:pt x="2899" y="2632"/>
                  </a:lnTo>
                  <a:close/>
                  <a:moveTo>
                    <a:pt x="2380" y="3388"/>
                  </a:moveTo>
                  <a:lnTo>
                    <a:pt x="2380" y="3388"/>
                  </a:lnTo>
                  <a:cubicBezTo>
                    <a:pt x="2564" y="3507"/>
                    <a:pt x="2769" y="3614"/>
                    <a:pt x="2984" y="3652"/>
                  </a:cubicBezTo>
                  <a:lnTo>
                    <a:pt x="2999" y="3684"/>
                  </a:lnTo>
                  <a:cubicBezTo>
                    <a:pt x="2996" y="3688"/>
                    <a:pt x="2987" y="3691"/>
                    <a:pt x="2976" y="3693"/>
                  </a:cubicBezTo>
                  <a:cubicBezTo>
                    <a:pt x="2755" y="3649"/>
                    <a:pt x="2542" y="3540"/>
                    <a:pt x="2380" y="3388"/>
                  </a:cubicBezTo>
                  <a:close/>
                  <a:moveTo>
                    <a:pt x="1269" y="3670"/>
                  </a:moveTo>
                  <a:lnTo>
                    <a:pt x="2002" y="4221"/>
                  </a:lnTo>
                  <a:lnTo>
                    <a:pt x="2007" y="4246"/>
                  </a:lnTo>
                  <a:cubicBezTo>
                    <a:pt x="2001" y="4254"/>
                    <a:pt x="1995" y="4257"/>
                    <a:pt x="1990" y="4257"/>
                  </a:cubicBezTo>
                  <a:cubicBezTo>
                    <a:pt x="1985" y="4257"/>
                    <a:pt x="1981" y="4254"/>
                    <a:pt x="1978" y="4252"/>
                  </a:cubicBezTo>
                  <a:lnTo>
                    <a:pt x="1244" y="3700"/>
                  </a:lnTo>
                  <a:lnTo>
                    <a:pt x="1269" y="3670"/>
                  </a:lnTo>
                  <a:close/>
                  <a:moveTo>
                    <a:pt x="3158" y="0"/>
                  </a:moveTo>
                  <a:cubicBezTo>
                    <a:pt x="3151" y="0"/>
                    <a:pt x="3145" y="1"/>
                    <a:pt x="3138" y="3"/>
                  </a:cubicBezTo>
                  <a:cubicBezTo>
                    <a:pt x="3122" y="10"/>
                    <a:pt x="3111" y="17"/>
                    <a:pt x="3101" y="29"/>
                  </a:cubicBezTo>
                  <a:cubicBezTo>
                    <a:pt x="3094" y="38"/>
                    <a:pt x="3085" y="48"/>
                    <a:pt x="3084" y="63"/>
                  </a:cubicBezTo>
                  <a:cubicBezTo>
                    <a:pt x="3007" y="354"/>
                    <a:pt x="2915" y="637"/>
                    <a:pt x="2797" y="905"/>
                  </a:cubicBezTo>
                  <a:cubicBezTo>
                    <a:pt x="2586" y="1410"/>
                    <a:pt x="2307" y="1874"/>
                    <a:pt x="1968" y="2288"/>
                  </a:cubicBezTo>
                  <a:cubicBezTo>
                    <a:pt x="1623" y="2707"/>
                    <a:pt x="1251" y="3033"/>
                    <a:pt x="915" y="3275"/>
                  </a:cubicBezTo>
                  <a:cubicBezTo>
                    <a:pt x="568" y="3520"/>
                    <a:pt x="260" y="3683"/>
                    <a:pt x="50" y="3782"/>
                  </a:cubicBezTo>
                  <a:cubicBezTo>
                    <a:pt x="37" y="3785"/>
                    <a:pt x="29" y="3795"/>
                    <a:pt x="21" y="3804"/>
                  </a:cubicBezTo>
                  <a:cubicBezTo>
                    <a:pt x="13" y="3814"/>
                    <a:pt x="6" y="3828"/>
                    <a:pt x="5" y="3842"/>
                  </a:cubicBezTo>
                  <a:cubicBezTo>
                    <a:pt x="0" y="3869"/>
                    <a:pt x="11" y="3898"/>
                    <a:pt x="32" y="3916"/>
                  </a:cubicBezTo>
                  <a:lnTo>
                    <a:pt x="1959" y="5501"/>
                  </a:lnTo>
                  <a:cubicBezTo>
                    <a:pt x="1974" y="5513"/>
                    <a:pt x="1992" y="5519"/>
                    <a:pt x="2010" y="5519"/>
                  </a:cubicBezTo>
                  <a:cubicBezTo>
                    <a:pt x="2022" y="5519"/>
                    <a:pt x="2033" y="5516"/>
                    <a:pt x="2044" y="5511"/>
                  </a:cubicBezTo>
                  <a:cubicBezTo>
                    <a:pt x="2365" y="5358"/>
                    <a:pt x="2678" y="5173"/>
                    <a:pt x="2967" y="4964"/>
                  </a:cubicBezTo>
                  <a:cubicBezTo>
                    <a:pt x="3364" y="4675"/>
                    <a:pt x="3726" y="4336"/>
                    <a:pt x="4039" y="3956"/>
                  </a:cubicBezTo>
                  <a:cubicBezTo>
                    <a:pt x="4375" y="3548"/>
                    <a:pt x="4658" y="3093"/>
                    <a:pt x="4869" y="2610"/>
                  </a:cubicBezTo>
                  <a:cubicBezTo>
                    <a:pt x="4999" y="2315"/>
                    <a:pt x="5105" y="2012"/>
                    <a:pt x="5181" y="1700"/>
                  </a:cubicBezTo>
                  <a:cubicBezTo>
                    <a:pt x="5190" y="1670"/>
                    <a:pt x="5181" y="1637"/>
                    <a:pt x="5157" y="1617"/>
                  </a:cubicBezTo>
                  <a:lnTo>
                    <a:pt x="3213" y="18"/>
                  </a:lnTo>
                  <a:cubicBezTo>
                    <a:pt x="3197" y="6"/>
                    <a:pt x="3178" y="0"/>
                    <a:pt x="3158"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5"/>
            <p:cNvSpPr/>
            <p:nvPr/>
          </p:nvSpPr>
          <p:spPr>
            <a:xfrm>
              <a:off x="3671038" y="4113313"/>
              <a:ext cx="49225" cy="45000"/>
            </a:xfrm>
            <a:custGeom>
              <a:avLst/>
              <a:gdLst/>
              <a:ahLst/>
              <a:cxnLst/>
              <a:rect l="l" t="t" r="r" b="b"/>
              <a:pathLst>
                <a:path w="1969" h="1800" extrusionOk="0">
                  <a:moveTo>
                    <a:pt x="88" y="1"/>
                  </a:moveTo>
                  <a:cubicBezTo>
                    <a:pt x="64" y="1"/>
                    <a:pt x="41" y="11"/>
                    <a:pt x="26" y="29"/>
                  </a:cubicBezTo>
                  <a:cubicBezTo>
                    <a:pt x="5" y="54"/>
                    <a:pt x="1" y="91"/>
                    <a:pt x="19" y="120"/>
                  </a:cubicBezTo>
                  <a:lnTo>
                    <a:pt x="976" y="1760"/>
                  </a:lnTo>
                  <a:cubicBezTo>
                    <a:pt x="991" y="1785"/>
                    <a:pt x="1018" y="1799"/>
                    <a:pt x="1045" y="1799"/>
                  </a:cubicBezTo>
                  <a:cubicBezTo>
                    <a:pt x="1057" y="1799"/>
                    <a:pt x="1069" y="1797"/>
                    <a:pt x="1080" y="1791"/>
                  </a:cubicBezTo>
                  <a:cubicBezTo>
                    <a:pt x="1296" y="1687"/>
                    <a:pt x="1485" y="1541"/>
                    <a:pt x="1637" y="1354"/>
                  </a:cubicBezTo>
                  <a:cubicBezTo>
                    <a:pt x="1790" y="1169"/>
                    <a:pt x="1897" y="957"/>
                    <a:pt x="1958" y="723"/>
                  </a:cubicBezTo>
                  <a:cubicBezTo>
                    <a:pt x="1969" y="684"/>
                    <a:pt x="1947" y="642"/>
                    <a:pt x="1907" y="628"/>
                  </a:cubicBezTo>
                  <a:lnTo>
                    <a:pt x="112" y="5"/>
                  </a:lnTo>
                  <a:cubicBezTo>
                    <a:pt x="104" y="2"/>
                    <a:pt x="96" y="1"/>
                    <a:pt x="88"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3700088" y="4132138"/>
              <a:ext cx="136625" cy="132800"/>
            </a:xfrm>
            <a:custGeom>
              <a:avLst/>
              <a:gdLst/>
              <a:ahLst/>
              <a:cxnLst/>
              <a:rect l="l" t="t" r="r" b="b"/>
              <a:pathLst>
                <a:path w="5465" h="5312" extrusionOk="0">
                  <a:moveTo>
                    <a:pt x="2124" y="1889"/>
                  </a:moveTo>
                  <a:lnTo>
                    <a:pt x="2701" y="2569"/>
                  </a:lnTo>
                  <a:lnTo>
                    <a:pt x="2706" y="2594"/>
                  </a:lnTo>
                  <a:lnTo>
                    <a:pt x="2761" y="2640"/>
                  </a:lnTo>
                  <a:lnTo>
                    <a:pt x="2758" y="2642"/>
                  </a:lnTo>
                  <a:lnTo>
                    <a:pt x="2703" y="2598"/>
                  </a:lnTo>
                  <a:lnTo>
                    <a:pt x="2095" y="1912"/>
                  </a:lnTo>
                  <a:lnTo>
                    <a:pt x="2124" y="1889"/>
                  </a:lnTo>
                  <a:close/>
                  <a:moveTo>
                    <a:pt x="1369" y="1975"/>
                  </a:moveTo>
                  <a:lnTo>
                    <a:pt x="1369" y="1975"/>
                  </a:lnTo>
                  <a:cubicBezTo>
                    <a:pt x="1725" y="2592"/>
                    <a:pt x="2111" y="3197"/>
                    <a:pt x="2545" y="3755"/>
                  </a:cubicBezTo>
                  <a:lnTo>
                    <a:pt x="2545" y="3780"/>
                  </a:lnTo>
                  <a:lnTo>
                    <a:pt x="2603" y="3827"/>
                  </a:lnTo>
                  <a:lnTo>
                    <a:pt x="2601" y="3831"/>
                  </a:lnTo>
                  <a:lnTo>
                    <a:pt x="2540" y="3785"/>
                  </a:lnTo>
                  <a:cubicBezTo>
                    <a:pt x="2080" y="3217"/>
                    <a:pt x="1693" y="2612"/>
                    <a:pt x="1369" y="1975"/>
                  </a:cubicBezTo>
                  <a:close/>
                  <a:moveTo>
                    <a:pt x="1096" y="1"/>
                  </a:moveTo>
                  <a:cubicBezTo>
                    <a:pt x="1083" y="1"/>
                    <a:pt x="1070" y="4"/>
                    <a:pt x="1059" y="11"/>
                  </a:cubicBezTo>
                  <a:cubicBezTo>
                    <a:pt x="1048" y="17"/>
                    <a:pt x="1040" y="21"/>
                    <a:pt x="1032" y="31"/>
                  </a:cubicBezTo>
                  <a:cubicBezTo>
                    <a:pt x="1024" y="40"/>
                    <a:pt x="1020" y="52"/>
                    <a:pt x="1018" y="59"/>
                  </a:cubicBezTo>
                  <a:cubicBezTo>
                    <a:pt x="946" y="315"/>
                    <a:pt x="825" y="549"/>
                    <a:pt x="656" y="754"/>
                  </a:cubicBezTo>
                  <a:cubicBezTo>
                    <a:pt x="488" y="959"/>
                    <a:pt x="283" y="1120"/>
                    <a:pt x="48" y="1240"/>
                  </a:cubicBezTo>
                  <a:cubicBezTo>
                    <a:pt x="38" y="1247"/>
                    <a:pt x="27" y="1253"/>
                    <a:pt x="19" y="1262"/>
                  </a:cubicBezTo>
                  <a:cubicBezTo>
                    <a:pt x="13" y="1269"/>
                    <a:pt x="12" y="1277"/>
                    <a:pt x="9" y="1285"/>
                  </a:cubicBezTo>
                  <a:lnTo>
                    <a:pt x="7" y="1289"/>
                  </a:lnTo>
                  <a:cubicBezTo>
                    <a:pt x="1" y="1309"/>
                    <a:pt x="3" y="1331"/>
                    <a:pt x="13" y="1351"/>
                  </a:cubicBezTo>
                  <a:lnTo>
                    <a:pt x="2304" y="5274"/>
                  </a:lnTo>
                  <a:cubicBezTo>
                    <a:pt x="2314" y="5293"/>
                    <a:pt x="2335" y="5304"/>
                    <a:pt x="2355" y="5311"/>
                  </a:cubicBezTo>
                  <a:cubicBezTo>
                    <a:pt x="2360" y="5311"/>
                    <a:pt x="2365" y="5312"/>
                    <a:pt x="2371" y="5312"/>
                  </a:cubicBezTo>
                  <a:cubicBezTo>
                    <a:pt x="2388" y="5312"/>
                    <a:pt x="2406" y="5306"/>
                    <a:pt x="2418" y="5296"/>
                  </a:cubicBezTo>
                  <a:cubicBezTo>
                    <a:pt x="2558" y="5189"/>
                    <a:pt x="2698" y="5080"/>
                    <a:pt x="2834" y="4966"/>
                  </a:cubicBezTo>
                  <a:cubicBezTo>
                    <a:pt x="3311" y="4562"/>
                    <a:pt x="3755" y="4115"/>
                    <a:pt x="4154" y="3631"/>
                  </a:cubicBezTo>
                  <a:cubicBezTo>
                    <a:pt x="4575" y="3119"/>
                    <a:pt x="4945" y="2570"/>
                    <a:pt x="5258" y="1990"/>
                  </a:cubicBezTo>
                  <a:cubicBezTo>
                    <a:pt x="5328" y="1862"/>
                    <a:pt x="5391" y="1735"/>
                    <a:pt x="5454" y="1607"/>
                  </a:cubicBezTo>
                  <a:cubicBezTo>
                    <a:pt x="5464" y="1589"/>
                    <a:pt x="5465" y="1563"/>
                    <a:pt x="5456" y="1542"/>
                  </a:cubicBezTo>
                  <a:cubicBezTo>
                    <a:pt x="5449" y="1520"/>
                    <a:pt x="5430" y="1504"/>
                    <a:pt x="5409" y="1498"/>
                  </a:cubicBezTo>
                  <a:lnTo>
                    <a:pt x="1599" y="172"/>
                  </a:lnTo>
                  <a:lnTo>
                    <a:pt x="1120" y="4"/>
                  </a:lnTo>
                  <a:cubicBezTo>
                    <a:pt x="1112" y="2"/>
                    <a:pt x="1104" y="1"/>
                    <a:pt x="1096"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3764063" y="4174513"/>
              <a:ext cx="661850" cy="575500"/>
            </a:xfrm>
            <a:custGeom>
              <a:avLst/>
              <a:gdLst/>
              <a:ahLst/>
              <a:cxnLst/>
              <a:rect l="l" t="t" r="r" b="b"/>
              <a:pathLst>
                <a:path w="26474" h="23020" extrusionOk="0">
                  <a:moveTo>
                    <a:pt x="4910" y="5313"/>
                  </a:moveTo>
                  <a:lnTo>
                    <a:pt x="6776" y="6747"/>
                  </a:lnTo>
                  <a:lnTo>
                    <a:pt x="6779" y="6774"/>
                  </a:lnTo>
                  <a:cubicBezTo>
                    <a:pt x="6774" y="6780"/>
                    <a:pt x="6769" y="6782"/>
                    <a:pt x="6764" y="6782"/>
                  </a:cubicBezTo>
                  <a:cubicBezTo>
                    <a:pt x="6759" y="6782"/>
                    <a:pt x="6755" y="6781"/>
                    <a:pt x="6752" y="6777"/>
                  </a:cubicBezTo>
                  <a:lnTo>
                    <a:pt x="4884" y="5343"/>
                  </a:lnTo>
                  <a:lnTo>
                    <a:pt x="4910" y="5313"/>
                  </a:lnTo>
                  <a:close/>
                  <a:moveTo>
                    <a:pt x="1930" y="4351"/>
                  </a:moveTo>
                  <a:lnTo>
                    <a:pt x="10181" y="10709"/>
                  </a:lnTo>
                  <a:lnTo>
                    <a:pt x="10248" y="10784"/>
                  </a:lnTo>
                  <a:lnTo>
                    <a:pt x="10248" y="10784"/>
                  </a:lnTo>
                  <a:lnTo>
                    <a:pt x="10196" y="10730"/>
                  </a:lnTo>
                  <a:cubicBezTo>
                    <a:pt x="10196" y="10730"/>
                    <a:pt x="10179" y="10742"/>
                    <a:pt x="10167" y="10742"/>
                  </a:cubicBezTo>
                  <a:cubicBezTo>
                    <a:pt x="10163" y="10742"/>
                    <a:pt x="10160" y="10742"/>
                    <a:pt x="10158" y="10739"/>
                  </a:cubicBezTo>
                  <a:lnTo>
                    <a:pt x="1906" y="4382"/>
                  </a:lnTo>
                  <a:lnTo>
                    <a:pt x="1930" y="4351"/>
                  </a:lnTo>
                  <a:close/>
                  <a:moveTo>
                    <a:pt x="20393" y="17014"/>
                  </a:moveTo>
                  <a:lnTo>
                    <a:pt x="21653" y="17999"/>
                  </a:lnTo>
                  <a:lnTo>
                    <a:pt x="21656" y="18026"/>
                  </a:lnTo>
                  <a:cubicBezTo>
                    <a:pt x="21651" y="18031"/>
                    <a:pt x="21645" y="18033"/>
                    <a:pt x="21639" y="18033"/>
                  </a:cubicBezTo>
                  <a:cubicBezTo>
                    <a:pt x="21635" y="18033"/>
                    <a:pt x="21630" y="18032"/>
                    <a:pt x="21628" y="18029"/>
                  </a:cubicBezTo>
                  <a:lnTo>
                    <a:pt x="20393" y="17014"/>
                  </a:lnTo>
                  <a:close/>
                  <a:moveTo>
                    <a:pt x="17895" y="13587"/>
                  </a:moveTo>
                  <a:lnTo>
                    <a:pt x="24335" y="18694"/>
                  </a:lnTo>
                  <a:lnTo>
                    <a:pt x="24337" y="18721"/>
                  </a:lnTo>
                  <a:cubicBezTo>
                    <a:pt x="24332" y="18726"/>
                    <a:pt x="24327" y="18729"/>
                    <a:pt x="24321" y="18729"/>
                  </a:cubicBezTo>
                  <a:cubicBezTo>
                    <a:pt x="24317" y="18729"/>
                    <a:pt x="24313" y="18727"/>
                    <a:pt x="24310" y="18724"/>
                  </a:cubicBezTo>
                  <a:lnTo>
                    <a:pt x="17870" y="13616"/>
                  </a:lnTo>
                  <a:lnTo>
                    <a:pt x="17895" y="13587"/>
                  </a:lnTo>
                  <a:close/>
                  <a:moveTo>
                    <a:pt x="3176" y="0"/>
                  </a:moveTo>
                  <a:cubicBezTo>
                    <a:pt x="3169" y="0"/>
                    <a:pt x="3162" y="1"/>
                    <a:pt x="3155" y="2"/>
                  </a:cubicBezTo>
                  <a:cubicBezTo>
                    <a:pt x="3138" y="4"/>
                    <a:pt x="3119" y="15"/>
                    <a:pt x="3110" y="26"/>
                  </a:cubicBezTo>
                  <a:cubicBezTo>
                    <a:pt x="3105" y="33"/>
                    <a:pt x="3106" y="38"/>
                    <a:pt x="3100" y="44"/>
                  </a:cubicBezTo>
                  <a:cubicBezTo>
                    <a:pt x="3038" y="169"/>
                    <a:pt x="2975" y="296"/>
                    <a:pt x="2906" y="418"/>
                  </a:cubicBezTo>
                  <a:cubicBezTo>
                    <a:pt x="2588" y="1010"/>
                    <a:pt x="2208" y="1570"/>
                    <a:pt x="1784" y="2089"/>
                  </a:cubicBezTo>
                  <a:cubicBezTo>
                    <a:pt x="1379" y="2580"/>
                    <a:pt x="931" y="3032"/>
                    <a:pt x="444" y="3443"/>
                  </a:cubicBezTo>
                  <a:cubicBezTo>
                    <a:pt x="308" y="3558"/>
                    <a:pt x="170" y="3669"/>
                    <a:pt x="31" y="3775"/>
                  </a:cubicBezTo>
                  <a:cubicBezTo>
                    <a:pt x="26" y="3783"/>
                    <a:pt x="21" y="3783"/>
                    <a:pt x="15" y="3789"/>
                  </a:cubicBezTo>
                  <a:cubicBezTo>
                    <a:pt x="5" y="3801"/>
                    <a:pt x="1" y="3818"/>
                    <a:pt x="1" y="3839"/>
                  </a:cubicBezTo>
                  <a:cubicBezTo>
                    <a:pt x="1" y="3864"/>
                    <a:pt x="8" y="3886"/>
                    <a:pt x="27" y="3901"/>
                  </a:cubicBezTo>
                  <a:lnTo>
                    <a:pt x="23247" y="23003"/>
                  </a:lnTo>
                  <a:cubicBezTo>
                    <a:pt x="23261" y="23014"/>
                    <a:pt x="23279" y="23020"/>
                    <a:pt x="23297" y="23020"/>
                  </a:cubicBezTo>
                  <a:cubicBezTo>
                    <a:pt x="23307" y="23020"/>
                    <a:pt x="23317" y="23018"/>
                    <a:pt x="23325" y="23014"/>
                  </a:cubicBezTo>
                  <a:cubicBezTo>
                    <a:pt x="23530" y="22941"/>
                    <a:pt x="23726" y="22851"/>
                    <a:pt x="23917" y="22751"/>
                  </a:cubicBezTo>
                  <a:cubicBezTo>
                    <a:pt x="24491" y="22447"/>
                    <a:pt x="25003" y="22031"/>
                    <a:pt x="25416" y="21529"/>
                  </a:cubicBezTo>
                  <a:cubicBezTo>
                    <a:pt x="25854" y="20996"/>
                    <a:pt x="26175" y="20375"/>
                    <a:pt x="26356" y="19706"/>
                  </a:cubicBezTo>
                  <a:cubicBezTo>
                    <a:pt x="26406" y="19538"/>
                    <a:pt x="26443" y="19368"/>
                    <a:pt x="26471" y="19190"/>
                  </a:cubicBezTo>
                  <a:cubicBezTo>
                    <a:pt x="26474" y="19165"/>
                    <a:pt x="26463" y="19135"/>
                    <a:pt x="26441" y="19118"/>
                  </a:cubicBezTo>
                  <a:lnTo>
                    <a:pt x="3221" y="16"/>
                  </a:lnTo>
                  <a:cubicBezTo>
                    <a:pt x="3208" y="4"/>
                    <a:pt x="3193" y="0"/>
                    <a:pt x="3176"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4353163" y="4659188"/>
              <a:ext cx="115275" cy="125925"/>
            </a:xfrm>
            <a:custGeom>
              <a:avLst/>
              <a:gdLst/>
              <a:ahLst/>
              <a:cxnLst/>
              <a:rect l="l" t="t" r="r" b="b"/>
              <a:pathLst>
                <a:path w="4611" h="5037" extrusionOk="0">
                  <a:moveTo>
                    <a:pt x="3178" y="1"/>
                  </a:moveTo>
                  <a:cubicBezTo>
                    <a:pt x="3169" y="1"/>
                    <a:pt x="3159" y="2"/>
                    <a:pt x="3150" y="5"/>
                  </a:cubicBezTo>
                  <a:cubicBezTo>
                    <a:pt x="3136" y="9"/>
                    <a:pt x="3125" y="16"/>
                    <a:pt x="3115" y="29"/>
                  </a:cubicBezTo>
                  <a:cubicBezTo>
                    <a:pt x="3107" y="38"/>
                    <a:pt x="3103" y="50"/>
                    <a:pt x="3098" y="61"/>
                  </a:cubicBezTo>
                  <a:cubicBezTo>
                    <a:pt x="3034" y="358"/>
                    <a:pt x="2949" y="649"/>
                    <a:pt x="2839" y="928"/>
                  </a:cubicBezTo>
                  <a:cubicBezTo>
                    <a:pt x="2641" y="1423"/>
                    <a:pt x="2368" y="1886"/>
                    <a:pt x="2034" y="2295"/>
                  </a:cubicBezTo>
                  <a:cubicBezTo>
                    <a:pt x="1720" y="2675"/>
                    <a:pt x="1351" y="3012"/>
                    <a:pt x="940" y="3286"/>
                  </a:cubicBezTo>
                  <a:cubicBezTo>
                    <a:pt x="660" y="3477"/>
                    <a:pt x="362" y="3639"/>
                    <a:pt x="51" y="3768"/>
                  </a:cubicBezTo>
                  <a:cubicBezTo>
                    <a:pt x="40" y="3775"/>
                    <a:pt x="30" y="3781"/>
                    <a:pt x="19" y="3793"/>
                  </a:cubicBezTo>
                  <a:cubicBezTo>
                    <a:pt x="11" y="3802"/>
                    <a:pt x="5" y="3817"/>
                    <a:pt x="3" y="3832"/>
                  </a:cubicBezTo>
                  <a:cubicBezTo>
                    <a:pt x="0" y="3860"/>
                    <a:pt x="9" y="3886"/>
                    <a:pt x="30" y="3905"/>
                  </a:cubicBezTo>
                  <a:lnTo>
                    <a:pt x="1383" y="5019"/>
                  </a:lnTo>
                  <a:cubicBezTo>
                    <a:pt x="1397" y="5031"/>
                    <a:pt x="1415" y="5037"/>
                    <a:pt x="1435" y="5037"/>
                  </a:cubicBezTo>
                  <a:cubicBezTo>
                    <a:pt x="1445" y="5037"/>
                    <a:pt x="1456" y="5035"/>
                    <a:pt x="1467" y="5032"/>
                  </a:cubicBezTo>
                  <a:cubicBezTo>
                    <a:pt x="1619" y="4970"/>
                    <a:pt x="1979" y="4806"/>
                    <a:pt x="2413" y="4500"/>
                  </a:cubicBezTo>
                  <a:cubicBezTo>
                    <a:pt x="2753" y="4260"/>
                    <a:pt x="3139" y="3936"/>
                    <a:pt x="3494" y="3503"/>
                  </a:cubicBezTo>
                  <a:cubicBezTo>
                    <a:pt x="3832" y="3093"/>
                    <a:pt x="4105" y="2635"/>
                    <a:pt x="4308" y="2139"/>
                  </a:cubicBezTo>
                  <a:cubicBezTo>
                    <a:pt x="4430" y="1843"/>
                    <a:pt x="4528" y="1534"/>
                    <a:pt x="4602" y="1209"/>
                  </a:cubicBezTo>
                  <a:cubicBezTo>
                    <a:pt x="4611" y="1176"/>
                    <a:pt x="4599" y="1148"/>
                    <a:pt x="4578" y="1129"/>
                  </a:cubicBezTo>
                  <a:lnTo>
                    <a:pt x="3226" y="17"/>
                  </a:lnTo>
                  <a:cubicBezTo>
                    <a:pt x="3213" y="6"/>
                    <a:pt x="3196" y="1"/>
                    <a:pt x="3178" y="1"/>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5"/>
            <p:cNvSpPr/>
            <p:nvPr/>
          </p:nvSpPr>
          <p:spPr>
            <a:xfrm>
              <a:off x="3764038" y="4260563"/>
              <a:ext cx="597925" cy="489450"/>
            </a:xfrm>
            <a:custGeom>
              <a:avLst/>
              <a:gdLst/>
              <a:ahLst/>
              <a:cxnLst/>
              <a:rect l="l" t="t" r="r" b="b"/>
              <a:pathLst>
                <a:path w="23917" h="19578" extrusionOk="0">
                  <a:moveTo>
                    <a:pt x="445" y="1"/>
                  </a:moveTo>
                  <a:cubicBezTo>
                    <a:pt x="309" y="116"/>
                    <a:pt x="171" y="227"/>
                    <a:pt x="32" y="333"/>
                  </a:cubicBezTo>
                  <a:cubicBezTo>
                    <a:pt x="25" y="341"/>
                    <a:pt x="19" y="341"/>
                    <a:pt x="14" y="347"/>
                  </a:cubicBezTo>
                  <a:cubicBezTo>
                    <a:pt x="4" y="359"/>
                    <a:pt x="0" y="377"/>
                    <a:pt x="0" y="398"/>
                  </a:cubicBezTo>
                  <a:cubicBezTo>
                    <a:pt x="0" y="422"/>
                    <a:pt x="8" y="445"/>
                    <a:pt x="27" y="459"/>
                  </a:cubicBezTo>
                  <a:lnTo>
                    <a:pt x="23247" y="19561"/>
                  </a:lnTo>
                  <a:cubicBezTo>
                    <a:pt x="23261" y="19572"/>
                    <a:pt x="23279" y="19578"/>
                    <a:pt x="23297" y="19578"/>
                  </a:cubicBezTo>
                  <a:cubicBezTo>
                    <a:pt x="23307" y="19578"/>
                    <a:pt x="23316" y="19576"/>
                    <a:pt x="23325" y="19572"/>
                  </a:cubicBezTo>
                  <a:cubicBezTo>
                    <a:pt x="23528" y="19499"/>
                    <a:pt x="23726" y="19409"/>
                    <a:pt x="23917" y="19309"/>
                  </a:cubicBezTo>
                  <a:lnTo>
                    <a:pt x="445" y="1"/>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5"/>
            <p:cNvSpPr/>
            <p:nvPr/>
          </p:nvSpPr>
          <p:spPr>
            <a:xfrm>
              <a:off x="4395613" y="4775738"/>
              <a:ext cx="74225" cy="56100"/>
            </a:xfrm>
            <a:custGeom>
              <a:avLst/>
              <a:gdLst/>
              <a:ahLst/>
              <a:cxnLst/>
              <a:rect l="l" t="t" r="r" b="b"/>
              <a:pathLst>
                <a:path w="2969" h="2244" extrusionOk="0">
                  <a:moveTo>
                    <a:pt x="916" y="0"/>
                  </a:moveTo>
                  <a:cubicBezTo>
                    <a:pt x="570" y="244"/>
                    <a:pt x="262" y="407"/>
                    <a:pt x="52" y="506"/>
                  </a:cubicBezTo>
                  <a:cubicBezTo>
                    <a:pt x="38" y="511"/>
                    <a:pt x="31" y="519"/>
                    <a:pt x="22" y="528"/>
                  </a:cubicBezTo>
                  <a:cubicBezTo>
                    <a:pt x="15" y="538"/>
                    <a:pt x="7" y="553"/>
                    <a:pt x="6" y="566"/>
                  </a:cubicBezTo>
                  <a:cubicBezTo>
                    <a:pt x="0" y="592"/>
                    <a:pt x="12" y="622"/>
                    <a:pt x="33" y="640"/>
                  </a:cubicBezTo>
                  <a:lnTo>
                    <a:pt x="1960" y="2226"/>
                  </a:lnTo>
                  <a:cubicBezTo>
                    <a:pt x="1975" y="2237"/>
                    <a:pt x="1993" y="2243"/>
                    <a:pt x="2011" y="2243"/>
                  </a:cubicBezTo>
                  <a:cubicBezTo>
                    <a:pt x="2023" y="2243"/>
                    <a:pt x="2035" y="2240"/>
                    <a:pt x="2046" y="2235"/>
                  </a:cubicBezTo>
                  <a:cubicBezTo>
                    <a:pt x="2367" y="2082"/>
                    <a:pt x="2679" y="1897"/>
                    <a:pt x="2968" y="1689"/>
                  </a:cubicBezTo>
                  <a:lnTo>
                    <a:pt x="916"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4353163" y="4741288"/>
              <a:ext cx="60325" cy="43750"/>
            </a:xfrm>
            <a:custGeom>
              <a:avLst/>
              <a:gdLst/>
              <a:ahLst/>
              <a:cxnLst/>
              <a:rect l="l" t="t" r="r" b="b"/>
              <a:pathLst>
                <a:path w="2413" h="1750" extrusionOk="0">
                  <a:moveTo>
                    <a:pt x="939" y="0"/>
                  </a:moveTo>
                  <a:cubicBezTo>
                    <a:pt x="658" y="191"/>
                    <a:pt x="361" y="353"/>
                    <a:pt x="50" y="481"/>
                  </a:cubicBezTo>
                  <a:cubicBezTo>
                    <a:pt x="39" y="489"/>
                    <a:pt x="29" y="495"/>
                    <a:pt x="18" y="507"/>
                  </a:cubicBezTo>
                  <a:cubicBezTo>
                    <a:pt x="13" y="516"/>
                    <a:pt x="5" y="532"/>
                    <a:pt x="3" y="544"/>
                  </a:cubicBezTo>
                  <a:cubicBezTo>
                    <a:pt x="0" y="574"/>
                    <a:pt x="9" y="600"/>
                    <a:pt x="30" y="618"/>
                  </a:cubicBezTo>
                  <a:lnTo>
                    <a:pt x="1383" y="1733"/>
                  </a:lnTo>
                  <a:cubicBezTo>
                    <a:pt x="1397" y="1744"/>
                    <a:pt x="1415" y="1750"/>
                    <a:pt x="1435" y="1750"/>
                  </a:cubicBezTo>
                  <a:cubicBezTo>
                    <a:pt x="1445" y="1750"/>
                    <a:pt x="1456" y="1748"/>
                    <a:pt x="1467" y="1744"/>
                  </a:cubicBezTo>
                  <a:cubicBezTo>
                    <a:pt x="1619" y="1684"/>
                    <a:pt x="1979" y="1520"/>
                    <a:pt x="2413" y="1213"/>
                  </a:cubicBezTo>
                  <a:lnTo>
                    <a:pt x="939"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3700113" y="4164238"/>
              <a:ext cx="70875" cy="100675"/>
            </a:xfrm>
            <a:custGeom>
              <a:avLst/>
              <a:gdLst/>
              <a:ahLst/>
              <a:cxnLst/>
              <a:rect l="l" t="t" r="r" b="b"/>
              <a:pathLst>
                <a:path w="2835" h="4027" extrusionOk="0">
                  <a:moveTo>
                    <a:pt x="10" y="0"/>
                  </a:moveTo>
                  <a:lnTo>
                    <a:pt x="7" y="4"/>
                  </a:lnTo>
                  <a:cubicBezTo>
                    <a:pt x="1" y="23"/>
                    <a:pt x="3" y="46"/>
                    <a:pt x="13" y="65"/>
                  </a:cubicBezTo>
                  <a:lnTo>
                    <a:pt x="2305" y="3989"/>
                  </a:lnTo>
                  <a:cubicBezTo>
                    <a:pt x="2315" y="4007"/>
                    <a:pt x="2336" y="4019"/>
                    <a:pt x="2355" y="4025"/>
                  </a:cubicBezTo>
                  <a:cubicBezTo>
                    <a:pt x="2361" y="4026"/>
                    <a:pt x="2366" y="4027"/>
                    <a:pt x="2371" y="4027"/>
                  </a:cubicBezTo>
                  <a:cubicBezTo>
                    <a:pt x="2389" y="4027"/>
                    <a:pt x="2406" y="4021"/>
                    <a:pt x="2419" y="4011"/>
                  </a:cubicBezTo>
                  <a:cubicBezTo>
                    <a:pt x="2557" y="3905"/>
                    <a:pt x="2700" y="3795"/>
                    <a:pt x="2834" y="3680"/>
                  </a:cubicBezTo>
                  <a:lnTo>
                    <a:pt x="10" y="0"/>
                  </a:ln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5"/>
            <p:cNvSpPr/>
            <p:nvPr/>
          </p:nvSpPr>
          <p:spPr>
            <a:xfrm>
              <a:off x="3740063" y="4136413"/>
              <a:ext cx="96650" cy="45450"/>
            </a:xfrm>
            <a:custGeom>
              <a:avLst/>
              <a:gdLst/>
              <a:ahLst/>
              <a:cxnLst/>
              <a:rect l="l" t="t" r="r" b="b"/>
              <a:pathLst>
                <a:path w="3866" h="1818" extrusionOk="0">
                  <a:moveTo>
                    <a:pt x="1" y="1"/>
                  </a:moveTo>
                  <a:lnTo>
                    <a:pt x="3658" y="1818"/>
                  </a:lnTo>
                  <a:cubicBezTo>
                    <a:pt x="3729" y="1690"/>
                    <a:pt x="3792" y="1562"/>
                    <a:pt x="3855" y="1434"/>
                  </a:cubicBezTo>
                  <a:cubicBezTo>
                    <a:pt x="3863" y="1418"/>
                    <a:pt x="3866" y="1392"/>
                    <a:pt x="3857" y="1370"/>
                  </a:cubicBezTo>
                  <a:cubicBezTo>
                    <a:pt x="3850" y="1347"/>
                    <a:pt x="3831" y="1333"/>
                    <a:pt x="3811" y="1327"/>
                  </a:cubicBezTo>
                  <a:lnTo>
                    <a:pt x="1" y="1"/>
                  </a:lnTo>
                  <a:close/>
                </a:path>
              </a:pathLst>
            </a:custGeom>
            <a:solidFill>
              <a:srgbClr val="FFFFFF">
                <a:alpha val="39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5"/>
            <p:cNvSpPr/>
            <p:nvPr/>
          </p:nvSpPr>
          <p:spPr>
            <a:xfrm>
              <a:off x="4465513" y="4693813"/>
              <a:ext cx="59875" cy="65200"/>
            </a:xfrm>
            <a:custGeom>
              <a:avLst/>
              <a:gdLst/>
              <a:ahLst/>
              <a:cxnLst/>
              <a:rect l="l" t="t" r="r" b="b"/>
              <a:pathLst>
                <a:path w="2395" h="2608" extrusionOk="0">
                  <a:moveTo>
                    <a:pt x="362" y="0"/>
                  </a:moveTo>
                  <a:cubicBezTo>
                    <a:pt x="355" y="0"/>
                    <a:pt x="349" y="1"/>
                    <a:pt x="342" y="3"/>
                  </a:cubicBezTo>
                  <a:cubicBezTo>
                    <a:pt x="326" y="10"/>
                    <a:pt x="315" y="17"/>
                    <a:pt x="305" y="29"/>
                  </a:cubicBezTo>
                  <a:cubicBezTo>
                    <a:pt x="298" y="38"/>
                    <a:pt x="289" y="48"/>
                    <a:pt x="288" y="63"/>
                  </a:cubicBezTo>
                  <a:cubicBezTo>
                    <a:pt x="211" y="354"/>
                    <a:pt x="119" y="637"/>
                    <a:pt x="1" y="905"/>
                  </a:cubicBezTo>
                  <a:lnTo>
                    <a:pt x="2072" y="2608"/>
                  </a:lnTo>
                  <a:cubicBezTo>
                    <a:pt x="2201" y="2314"/>
                    <a:pt x="2308" y="2011"/>
                    <a:pt x="2384" y="1699"/>
                  </a:cubicBezTo>
                  <a:cubicBezTo>
                    <a:pt x="2394" y="1670"/>
                    <a:pt x="2385" y="1637"/>
                    <a:pt x="2361" y="1617"/>
                  </a:cubicBezTo>
                  <a:lnTo>
                    <a:pt x="417" y="18"/>
                  </a:lnTo>
                  <a:cubicBezTo>
                    <a:pt x="401" y="6"/>
                    <a:pt x="382" y="0"/>
                    <a:pt x="362" y="0"/>
                  </a:cubicBez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5"/>
            <p:cNvSpPr/>
            <p:nvPr/>
          </p:nvSpPr>
          <p:spPr>
            <a:xfrm>
              <a:off x="4424138" y="4659188"/>
              <a:ext cx="44300" cy="53450"/>
            </a:xfrm>
            <a:custGeom>
              <a:avLst/>
              <a:gdLst/>
              <a:ahLst/>
              <a:cxnLst/>
              <a:rect l="l" t="t" r="r" b="b"/>
              <a:pathLst>
                <a:path w="1772" h="2138" extrusionOk="0">
                  <a:moveTo>
                    <a:pt x="339" y="1"/>
                  </a:moveTo>
                  <a:cubicBezTo>
                    <a:pt x="330" y="1"/>
                    <a:pt x="320" y="2"/>
                    <a:pt x="311" y="5"/>
                  </a:cubicBezTo>
                  <a:cubicBezTo>
                    <a:pt x="297" y="9"/>
                    <a:pt x="286" y="16"/>
                    <a:pt x="276" y="29"/>
                  </a:cubicBezTo>
                  <a:cubicBezTo>
                    <a:pt x="268" y="38"/>
                    <a:pt x="264" y="50"/>
                    <a:pt x="259" y="61"/>
                  </a:cubicBezTo>
                  <a:cubicBezTo>
                    <a:pt x="195" y="358"/>
                    <a:pt x="110" y="649"/>
                    <a:pt x="0" y="928"/>
                  </a:cubicBezTo>
                  <a:lnTo>
                    <a:pt x="1471" y="2138"/>
                  </a:lnTo>
                  <a:cubicBezTo>
                    <a:pt x="1592" y="1842"/>
                    <a:pt x="1691" y="1533"/>
                    <a:pt x="1764" y="1208"/>
                  </a:cubicBezTo>
                  <a:cubicBezTo>
                    <a:pt x="1772" y="1176"/>
                    <a:pt x="1760" y="1148"/>
                    <a:pt x="1739" y="1129"/>
                  </a:cubicBezTo>
                  <a:lnTo>
                    <a:pt x="387" y="17"/>
                  </a:lnTo>
                  <a:cubicBezTo>
                    <a:pt x="374" y="6"/>
                    <a:pt x="357" y="1"/>
                    <a:pt x="339" y="1"/>
                  </a:cubicBez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5"/>
            <p:cNvSpPr/>
            <p:nvPr/>
          </p:nvSpPr>
          <p:spPr>
            <a:xfrm>
              <a:off x="3836688" y="4174513"/>
              <a:ext cx="589225" cy="492675"/>
            </a:xfrm>
            <a:custGeom>
              <a:avLst/>
              <a:gdLst/>
              <a:ahLst/>
              <a:cxnLst/>
              <a:rect l="l" t="t" r="r" b="b"/>
              <a:pathLst>
                <a:path w="23569" h="19707" extrusionOk="0">
                  <a:moveTo>
                    <a:pt x="271" y="0"/>
                  </a:moveTo>
                  <a:cubicBezTo>
                    <a:pt x="264" y="0"/>
                    <a:pt x="257" y="1"/>
                    <a:pt x="250" y="2"/>
                  </a:cubicBezTo>
                  <a:cubicBezTo>
                    <a:pt x="233" y="4"/>
                    <a:pt x="214" y="15"/>
                    <a:pt x="205" y="26"/>
                  </a:cubicBezTo>
                  <a:cubicBezTo>
                    <a:pt x="200" y="33"/>
                    <a:pt x="201" y="38"/>
                    <a:pt x="195" y="44"/>
                  </a:cubicBezTo>
                  <a:cubicBezTo>
                    <a:pt x="133" y="169"/>
                    <a:pt x="70" y="296"/>
                    <a:pt x="1" y="418"/>
                  </a:cubicBezTo>
                  <a:lnTo>
                    <a:pt x="23448" y="19706"/>
                  </a:lnTo>
                  <a:cubicBezTo>
                    <a:pt x="23499" y="19538"/>
                    <a:pt x="23536" y="19368"/>
                    <a:pt x="23563" y="19190"/>
                  </a:cubicBezTo>
                  <a:cubicBezTo>
                    <a:pt x="23569" y="19165"/>
                    <a:pt x="23558" y="19135"/>
                    <a:pt x="23536" y="19118"/>
                  </a:cubicBezTo>
                  <a:lnTo>
                    <a:pt x="316" y="16"/>
                  </a:lnTo>
                  <a:cubicBezTo>
                    <a:pt x="303" y="4"/>
                    <a:pt x="288" y="0"/>
                    <a:pt x="271" y="0"/>
                  </a:cubicBez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5"/>
            <p:cNvSpPr/>
            <p:nvPr/>
          </p:nvSpPr>
          <p:spPr>
            <a:xfrm>
              <a:off x="3752938" y="4163613"/>
              <a:ext cx="681400" cy="594975"/>
            </a:xfrm>
            <a:custGeom>
              <a:avLst/>
              <a:gdLst/>
              <a:ahLst/>
              <a:cxnLst/>
              <a:rect l="l" t="t" r="r" b="b"/>
              <a:pathLst>
                <a:path w="27256" h="23799" extrusionOk="0">
                  <a:moveTo>
                    <a:pt x="3618" y="514"/>
                  </a:moveTo>
                  <a:lnTo>
                    <a:pt x="26835" y="19614"/>
                  </a:lnTo>
                  <a:cubicBezTo>
                    <a:pt x="26552" y="21340"/>
                    <a:pt x="25381" y="22766"/>
                    <a:pt x="23741" y="23376"/>
                  </a:cubicBezTo>
                  <a:lnTo>
                    <a:pt x="523" y="4276"/>
                  </a:lnTo>
                  <a:cubicBezTo>
                    <a:pt x="1831" y="3280"/>
                    <a:pt x="2894" y="1988"/>
                    <a:pt x="3618" y="514"/>
                  </a:cubicBezTo>
                  <a:close/>
                  <a:moveTo>
                    <a:pt x="3545" y="0"/>
                  </a:moveTo>
                  <a:cubicBezTo>
                    <a:pt x="3531" y="0"/>
                    <a:pt x="3516" y="2"/>
                    <a:pt x="3501" y="5"/>
                  </a:cubicBezTo>
                  <a:cubicBezTo>
                    <a:pt x="3442" y="19"/>
                    <a:pt x="3393" y="61"/>
                    <a:pt x="3366" y="116"/>
                  </a:cubicBezTo>
                  <a:cubicBezTo>
                    <a:pt x="2635" y="1703"/>
                    <a:pt x="1500" y="3082"/>
                    <a:pt x="83" y="4105"/>
                  </a:cubicBezTo>
                  <a:cubicBezTo>
                    <a:pt x="33" y="4142"/>
                    <a:pt x="3" y="4199"/>
                    <a:pt x="2" y="4261"/>
                  </a:cubicBezTo>
                  <a:cubicBezTo>
                    <a:pt x="0" y="4323"/>
                    <a:pt x="27" y="4382"/>
                    <a:pt x="74" y="4420"/>
                  </a:cubicBezTo>
                  <a:lnTo>
                    <a:pt x="23577" y="23755"/>
                  </a:lnTo>
                  <a:cubicBezTo>
                    <a:pt x="23614" y="23783"/>
                    <a:pt x="23659" y="23799"/>
                    <a:pt x="23703" y="23799"/>
                  </a:cubicBezTo>
                  <a:cubicBezTo>
                    <a:pt x="23724" y="23799"/>
                    <a:pt x="23746" y="23796"/>
                    <a:pt x="23767" y="23787"/>
                  </a:cubicBezTo>
                  <a:cubicBezTo>
                    <a:pt x="25638" y="23140"/>
                    <a:pt x="26969" y="21519"/>
                    <a:pt x="27245" y="19560"/>
                  </a:cubicBezTo>
                  <a:cubicBezTo>
                    <a:pt x="27255" y="19492"/>
                    <a:pt x="27228" y="19423"/>
                    <a:pt x="27175" y="19380"/>
                  </a:cubicBezTo>
                  <a:lnTo>
                    <a:pt x="3673" y="46"/>
                  </a:lnTo>
                  <a:cubicBezTo>
                    <a:pt x="3636" y="17"/>
                    <a:pt x="3591" y="0"/>
                    <a:pt x="3545"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5"/>
            <p:cNvSpPr/>
            <p:nvPr/>
          </p:nvSpPr>
          <p:spPr>
            <a:xfrm>
              <a:off x="3656813" y="4101238"/>
              <a:ext cx="190400" cy="174050"/>
            </a:xfrm>
            <a:custGeom>
              <a:avLst/>
              <a:gdLst/>
              <a:ahLst/>
              <a:cxnLst/>
              <a:rect l="l" t="t" r="r" b="b"/>
              <a:pathLst>
                <a:path w="7616" h="6962" extrusionOk="0">
                  <a:moveTo>
                    <a:pt x="215" y="1"/>
                  </a:moveTo>
                  <a:cubicBezTo>
                    <a:pt x="156" y="1"/>
                    <a:pt x="99" y="26"/>
                    <a:pt x="60" y="73"/>
                  </a:cubicBezTo>
                  <a:cubicBezTo>
                    <a:pt x="8" y="137"/>
                    <a:pt x="0" y="229"/>
                    <a:pt x="42" y="299"/>
                  </a:cubicBezTo>
                  <a:lnTo>
                    <a:pt x="3875" y="6862"/>
                  </a:lnTo>
                  <a:cubicBezTo>
                    <a:pt x="3912" y="6925"/>
                    <a:pt x="3977" y="6961"/>
                    <a:pt x="4045" y="6961"/>
                  </a:cubicBezTo>
                  <a:cubicBezTo>
                    <a:pt x="4080" y="6961"/>
                    <a:pt x="4114" y="6952"/>
                    <a:pt x="4145" y="6934"/>
                  </a:cubicBezTo>
                  <a:cubicBezTo>
                    <a:pt x="4240" y="6878"/>
                    <a:pt x="4272" y="6757"/>
                    <a:pt x="4217" y="6662"/>
                  </a:cubicBezTo>
                  <a:lnTo>
                    <a:pt x="655" y="563"/>
                  </a:lnTo>
                  <a:lnTo>
                    <a:pt x="7327" y="2883"/>
                  </a:lnTo>
                  <a:cubicBezTo>
                    <a:pt x="7349" y="2890"/>
                    <a:pt x="7371" y="2893"/>
                    <a:pt x="7392" y="2893"/>
                  </a:cubicBezTo>
                  <a:cubicBezTo>
                    <a:pt x="7475" y="2893"/>
                    <a:pt x="7551" y="2842"/>
                    <a:pt x="7580" y="2760"/>
                  </a:cubicBezTo>
                  <a:cubicBezTo>
                    <a:pt x="7616" y="2656"/>
                    <a:pt x="7561" y="2543"/>
                    <a:pt x="7458" y="2508"/>
                  </a:cubicBezTo>
                  <a:lnTo>
                    <a:pt x="279" y="11"/>
                  </a:lnTo>
                  <a:cubicBezTo>
                    <a:pt x="258" y="4"/>
                    <a:pt x="237" y="1"/>
                    <a:pt x="215"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5"/>
            <p:cNvSpPr/>
            <p:nvPr/>
          </p:nvSpPr>
          <p:spPr>
            <a:xfrm>
              <a:off x="3689463" y="4122688"/>
              <a:ext cx="39675" cy="44900"/>
            </a:xfrm>
            <a:custGeom>
              <a:avLst/>
              <a:gdLst/>
              <a:ahLst/>
              <a:cxnLst/>
              <a:rect l="l" t="t" r="r" b="b"/>
              <a:pathLst>
                <a:path w="1587" h="1796" extrusionOk="0">
                  <a:moveTo>
                    <a:pt x="1377" y="1"/>
                  </a:moveTo>
                  <a:cubicBezTo>
                    <a:pt x="1279" y="1"/>
                    <a:pt x="1194" y="71"/>
                    <a:pt x="1178" y="169"/>
                  </a:cubicBezTo>
                  <a:cubicBezTo>
                    <a:pt x="1091" y="740"/>
                    <a:pt x="700" y="1215"/>
                    <a:pt x="157" y="1410"/>
                  </a:cubicBezTo>
                  <a:cubicBezTo>
                    <a:pt x="54" y="1447"/>
                    <a:pt x="0" y="1561"/>
                    <a:pt x="37" y="1663"/>
                  </a:cubicBezTo>
                  <a:cubicBezTo>
                    <a:pt x="66" y="1745"/>
                    <a:pt x="143" y="1795"/>
                    <a:pt x="224" y="1795"/>
                  </a:cubicBezTo>
                  <a:cubicBezTo>
                    <a:pt x="247" y="1795"/>
                    <a:pt x="269" y="1792"/>
                    <a:pt x="291" y="1782"/>
                  </a:cubicBezTo>
                  <a:cubicBezTo>
                    <a:pt x="973" y="1539"/>
                    <a:pt x="1464" y="945"/>
                    <a:pt x="1571" y="227"/>
                  </a:cubicBezTo>
                  <a:cubicBezTo>
                    <a:pt x="1587" y="119"/>
                    <a:pt x="1512" y="18"/>
                    <a:pt x="1405" y="3"/>
                  </a:cubicBezTo>
                  <a:cubicBezTo>
                    <a:pt x="1395" y="1"/>
                    <a:pt x="1386" y="1"/>
                    <a:pt x="1377"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5"/>
            <p:cNvSpPr/>
            <p:nvPr/>
          </p:nvSpPr>
          <p:spPr>
            <a:xfrm>
              <a:off x="4339913" y="4646963"/>
              <a:ext cx="137075" cy="146700"/>
            </a:xfrm>
            <a:custGeom>
              <a:avLst/>
              <a:gdLst/>
              <a:ahLst/>
              <a:cxnLst/>
              <a:rect l="l" t="t" r="r" b="b"/>
              <a:pathLst>
                <a:path w="5483" h="5868" extrusionOk="0">
                  <a:moveTo>
                    <a:pt x="3571" y="1"/>
                  </a:moveTo>
                  <a:cubicBezTo>
                    <a:pt x="3513" y="1"/>
                    <a:pt x="3456" y="26"/>
                    <a:pt x="3416" y="73"/>
                  </a:cubicBezTo>
                  <a:cubicBezTo>
                    <a:pt x="3348" y="158"/>
                    <a:pt x="3360" y="283"/>
                    <a:pt x="3444" y="352"/>
                  </a:cubicBezTo>
                  <a:lnTo>
                    <a:pt x="5055" y="1679"/>
                  </a:lnTo>
                  <a:cubicBezTo>
                    <a:pt x="4469" y="4275"/>
                    <a:pt x="2440" y="5248"/>
                    <a:pt x="1966" y="5443"/>
                  </a:cubicBezTo>
                  <a:lnTo>
                    <a:pt x="349" y="4113"/>
                  </a:lnTo>
                  <a:cubicBezTo>
                    <a:pt x="313" y="4083"/>
                    <a:pt x="269" y="4069"/>
                    <a:pt x="225" y="4069"/>
                  </a:cubicBezTo>
                  <a:cubicBezTo>
                    <a:pt x="167" y="4069"/>
                    <a:pt x="110" y="4094"/>
                    <a:pt x="70" y="4142"/>
                  </a:cubicBezTo>
                  <a:cubicBezTo>
                    <a:pt x="1" y="4226"/>
                    <a:pt x="14" y="4351"/>
                    <a:pt x="98" y="4421"/>
                  </a:cubicBezTo>
                  <a:lnTo>
                    <a:pt x="1803" y="5823"/>
                  </a:lnTo>
                  <a:cubicBezTo>
                    <a:pt x="1840" y="5852"/>
                    <a:pt x="1885" y="5868"/>
                    <a:pt x="1929" y="5868"/>
                  </a:cubicBezTo>
                  <a:cubicBezTo>
                    <a:pt x="1950" y="5868"/>
                    <a:pt x="1970" y="5865"/>
                    <a:pt x="1990" y="5857"/>
                  </a:cubicBezTo>
                  <a:cubicBezTo>
                    <a:pt x="2104" y="5821"/>
                    <a:pt x="4798" y="4900"/>
                    <a:pt x="5469" y="1642"/>
                  </a:cubicBezTo>
                  <a:cubicBezTo>
                    <a:pt x="5483" y="1569"/>
                    <a:pt x="5456" y="1494"/>
                    <a:pt x="5401" y="1448"/>
                  </a:cubicBezTo>
                  <a:lnTo>
                    <a:pt x="3695" y="45"/>
                  </a:lnTo>
                  <a:cubicBezTo>
                    <a:pt x="3659" y="15"/>
                    <a:pt x="3615" y="1"/>
                    <a:pt x="3571"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5"/>
            <p:cNvSpPr/>
            <p:nvPr/>
          </p:nvSpPr>
          <p:spPr>
            <a:xfrm>
              <a:off x="4382588" y="4682038"/>
              <a:ext cx="151425" cy="158525"/>
            </a:xfrm>
            <a:custGeom>
              <a:avLst/>
              <a:gdLst/>
              <a:ahLst/>
              <a:cxnLst/>
              <a:rect l="l" t="t" r="r" b="b"/>
              <a:pathLst>
                <a:path w="6057" h="6341" extrusionOk="0">
                  <a:moveTo>
                    <a:pt x="3566" y="0"/>
                  </a:moveTo>
                  <a:cubicBezTo>
                    <a:pt x="3509" y="0"/>
                    <a:pt x="3452" y="25"/>
                    <a:pt x="3412" y="72"/>
                  </a:cubicBezTo>
                  <a:cubicBezTo>
                    <a:pt x="3344" y="157"/>
                    <a:pt x="3356" y="282"/>
                    <a:pt x="3440" y="351"/>
                  </a:cubicBezTo>
                  <a:lnTo>
                    <a:pt x="5626" y="2149"/>
                  </a:lnTo>
                  <a:cubicBezTo>
                    <a:pt x="5211" y="3795"/>
                    <a:pt x="4066" y="5187"/>
                    <a:pt x="2532" y="5911"/>
                  </a:cubicBezTo>
                  <a:lnTo>
                    <a:pt x="347" y="4113"/>
                  </a:lnTo>
                  <a:cubicBezTo>
                    <a:pt x="311" y="4083"/>
                    <a:pt x="266" y="4068"/>
                    <a:pt x="222" y="4068"/>
                  </a:cubicBezTo>
                  <a:cubicBezTo>
                    <a:pt x="165" y="4068"/>
                    <a:pt x="108" y="4093"/>
                    <a:pt x="68" y="4141"/>
                  </a:cubicBezTo>
                  <a:cubicBezTo>
                    <a:pt x="0" y="4225"/>
                    <a:pt x="12" y="4350"/>
                    <a:pt x="96" y="4420"/>
                  </a:cubicBezTo>
                  <a:lnTo>
                    <a:pt x="2376" y="6296"/>
                  </a:lnTo>
                  <a:cubicBezTo>
                    <a:pt x="2413" y="6325"/>
                    <a:pt x="2458" y="6341"/>
                    <a:pt x="2502" y="6341"/>
                  </a:cubicBezTo>
                  <a:cubicBezTo>
                    <a:pt x="2530" y="6341"/>
                    <a:pt x="2558" y="6335"/>
                    <a:pt x="2580" y="6324"/>
                  </a:cubicBezTo>
                  <a:cubicBezTo>
                    <a:pt x="4321" y="5549"/>
                    <a:pt x="5613" y="3976"/>
                    <a:pt x="6039" y="2119"/>
                  </a:cubicBezTo>
                  <a:cubicBezTo>
                    <a:pt x="6057" y="2045"/>
                    <a:pt x="6030" y="1969"/>
                    <a:pt x="5971" y="1921"/>
                  </a:cubicBezTo>
                  <a:lnTo>
                    <a:pt x="3691" y="45"/>
                  </a:lnTo>
                  <a:cubicBezTo>
                    <a:pt x="3655" y="15"/>
                    <a:pt x="3610" y="0"/>
                    <a:pt x="3566"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5"/>
            <p:cNvSpPr/>
            <p:nvPr/>
          </p:nvSpPr>
          <p:spPr>
            <a:xfrm>
              <a:off x="4486438" y="4715738"/>
              <a:ext cx="12525" cy="12075"/>
            </a:xfrm>
            <a:custGeom>
              <a:avLst/>
              <a:gdLst/>
              <a:ahLst/>
              <a:cxnLst/>
              <a:rect l="l" t="t" r="r" b="b"/>
              <a:pathLst>
                <a:path w="501" h="483" extrusionOk="0">
                  <a:moveTo>
                    <a:pt x="109" y="0"/>
                  </a:moveTo>
                  <a:cubicBezTo>
                    <a:pt x="83" y="0"/>
                    <a:pt x="58" y="10"/>
                    <a:pt x="38" y="29"/>
                  </a:cubicBezTo>
                  <a:cubicBezTo>
                    <a:pt x="1" y="69"/>
                    <a:pt x="1" y="130"/>
                    <a:pt x="38" y="170"/>
                  </a:cubicBezTo>
                  <a:lnTo>
                    <a:pt x="322" y="454"/>
                  </a:lnTo>
                  <a:cubicBezTo>
                    <a:pt x="342" y="474"/>
                    <a:pt x="368" y="482"/>
                    <a:pt x="393" y="482"/>
                  </a:cubicBezTo>
                  <a:cubicBezTo>
                    <a:pt x="418" y="482"/>
                    <a:pt x="443" y="474"/>
                    <a:pt x="463" y="454"/>
                  </a:cubicBezTo>
                  <a:cubicBezTo>
                    <a:pt x="501" y="414"/>
                    <a:pt x="501" y="351"/>
                    <a:pt x="463" y="313"/>
                  </a:cubicBezTo>
                  <a:lnTo>
                    <a:pt x="179" y="29"/>
                  </a:lnTo>
                  <a:cubicBezTo>
                    <a:pt x="160" y="10"/>
                    <a:pt x="134" y="0"/>
                    <a:pt x="109"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5"/>
            <p:cNvSpPr/>
            <p:nvPr/>
          </p:nvSpPr>
          <p:spPr>
            <a:xfrm>
              <a:off x="3731888" y="4178888"/>
              <a:ext cx="34300" cy="49975"/>
            </a:xfrm>
            <a:custGeom>
              <a:avLst/>
              <a:gdLst/>
              <a:ahLst/>
              <a:cxnLst/>
              <a:rect l="l" t="t" r="r" b="b"/>
              <a:pathLst>
                <a:path w="1372" h="1999" extrusionOk="0">
                  <a:moveTo>
                    <a:pt x="114" y="0"/>
                  </a:moveTo>
                  <a:cubicBezTo>
                    <a:pt x="99" y="0"/>
                    <a:pt x="83" y="3"/>
                    <a:pt x="69" y="10"/>
                  </a:cubicBezTo>
                  <a:cubicBezTo>
                    <a:pt x="20" y="35"/>
                    <a:pt x="0" y="94"/>
                    <a:pt x="25" y="143"/>
                  </a:cubicBezTo>
                  <a:cubicBezTo>
                    <a:pt x="352" y="782"/>
                    <a:pt x="740" y="1393"/>
                    <a:pt x="1181" y="1961"/>
                  </a:cubicBezTo>
                  <a:cubicBezTo>
                    <a:pt x="1199" y="1985"/>
                    <a:pt x="1230" y="1998"/>
                    <a:pt x="1258" y="1998"/>
                  </a:cubicBezTo>
                  <a:cubicBezTo>
                    <a:pt x="1281" y="1998"/>
                    <a:pt x="1302" y="1992"/>
                    <a:pt x="1320" y="1978"/>
                  </a:cubicBezTo>
                  <a:cubicBezTo>
                    <a:pt x="1363" y="1945"/>
                    <a:pt x="1372" y="1883"/>
                    <a:pt x="1337" y="1840"/>
                  </a:cubicBezTo>
                  <a:cubicBezTo>
                    <a:pt x="903" y="1282"/>
                    <a:pt x="521" y="682"/>
                    <a:pt x="202" y="53"/>
                  </a:cubicBezTo>
                  <a:cubicBezTo>
                    <a:pt x="185" y="19"/>
                    <a:pt x="151" y="0"/>
                    <a:pt x="114"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5"/>
            <p:cNvSpPr/>
            <p:nvPr/>
          </p:nvSpPr>
          <p:spPr>
            <a:xfrm>
              <a:off x="3750038" y="4177163"/>
              <a:ext cx="20000" cy="22000"/>
            </a:xfrm>
            <a:custGeom>
              <a:avLst/>
              <a:gdLst/>
              <a:ahLst/>
              <a:cxnLst/>
              <a:rect l="l" t="t" r="r" b="b"/>
              <a:pathLst>
                <a:path w="800" h="880" extrusionOk="0">
                  <a:moveTo>
                    <a:pt x="112" y="1"/>
                  </a:moveTo>
                  <a:cubicBezTo>
                    <a:pt x="90" y="1"/>
                    <a:pt x="67" y="8"/>
                    <a:pt x="48" y="24"/>
                  </a:cubicBezTo>
                  <a:cubicBezTo>
                    <a:pt x="6" y="59"/>
                    <a:pt x="0" y="121"/>
                    <a:pt x="36" y="163"/>
                  </a:cubicBezTo>
                  <a:lnTo>
                    <a:pt x="613" y="843"/>
                  </a:lnTo>
                  <a:cubicBezTo>
                    <a:pt x="632" y="868"/>
                    <a:pt x="662" y="879"/>
                    <a:pt x="689" y="879"/>
                  </a:cubicBezTo>
                  <a:cubicBezTo>
                    <a:pt x="713" y="879"/>
                    <a:pt x="735" y="872"/>
                    <a:pt x="752" y="856"/>
                  </a:cubicBezTo>
                  <a:cubicBezTo>
                    <a:pt x="794" y="820"/>
                    <a:pt x="799" y="758"/>
                    <a:pt x="764" y="716"/>
                  </a:cubicBezTo>
                  <a:lnTo>
                    <a:pt x="188" y="36"/>
                  </a:lnTo>
                  <a:cubicBezTo>
                    <a:pt x="169" y="13"/>
                    <a:pt x="141" y="1"/>
                    <a:pt x="112"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5"/>
            <p:cNvSpPr/>
            <p:nvPr/>
          </p:nvSpPr>
          <p:spPr>
            <a:xfrm>
              <a:off x="3809163" y="4281213"/>
              <a:ext cx="211925" cy="163950"/>
            </a:xfrm>
            <a:custGeom>
              <a:avLst/>
              <a:gdLst/>
              <a:ahLst/>
              <a:cxnLst/>
              <a:rect l="l" t="t" r="r" b="b"/>
              <a:pathLst>
                <a:path w="8477" h="6558" extrusionOk="0">
                  <a:moveTo>
                    <a:pt x="112" y="1"/>
                  </a:moveTo>
                  <a:cubicBezTo>
                    <a:pt x="82" y="1"/>
                    <a:pt x="53" y="14"/>
                    <a:pt x="33" y="39"/>
                  </a:cubicBezTo>
                  <a:cubicBezTo>
                    <a:pt x="1" y="83"/>
                    <a:pt x="8" y="146"/>
                    <a:pt x="51" y="179"/>
                  </a:cubicBezTo>
                  <a:lnTo>
                    <a:pt x="8305" y="6537"/>
                  </a:lnTo>
                  <a:cubicBezTo>
                    <a:pt x="8323" y="6551"/>
                    <a:pt x="8344" y="6558"/>
                    <a:pt x="8365" y="6558"/>
                  </a:cubicBezTo>
                  <a:cubicBezTo>
                    <a:pt x="8396" y="6558"/>
                    <a:pt x="8424" y="6545"/>
                    <a:pt x="8444" y="6519"/>
                  </a:cubicBezTo>
                  <a:cubicBezTo>
                    <a:pt x="8477" y="6474"/>
                    <a:pt x="8470" y="6411"/>
                    <a:pt x="8426" y="6379"/>
                  </a:cubicBezTo>
                  <a:lnTo>
                    <a:pt x="172" y="21"/>
                  </a:lnTo>
                  <a:cubicBezTo>
                    <a:pt x="154" y="8"/>
                    <a:pt x="133" y="1"/>
                    <a:pt x="112"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5"/>
            <p:cNvSpPr/>
            <p:nvPr/>
          </p:nvSpPr>
          <p:spPr>
            <a:xfrm>
              <a:off x="3883638" y="4305238"/>
              <a:ext cx="52325" cy="40850"/>
            </a:xfrm>
            <a:custGeom>
              <a:avLst/>
              <a:gdLst/>
              <a:ahLst/>
              <a:cxnLst/>
              <a:rect l="l" t="t" r="r" b="b"/>
              <a:pathLst>
                <a:path w="2093" h="1634" extrusionOk="0">
                  <a:moveTo>
                    <a:pt x="112" y="0"/>
                  </a:moveTo>
                  <a:cubicBezTo>
                    <a:pt x="82" y="0"/>
                    <a:pt x="53" y="14"/>
                    <a:pt x="33" y="39"/>
                  </a:cubicBezTo>
                  <a:cubicBezTo>
                    <a:pt x="0" y="82"/>
                    <a:pt x="8" y="145"/>
                    <a:pt x="51" y="179"/>
                  </a:cubicBezTo>
                  <a:lnTo>
                    <a:pt x="1921" y="1613"/>
                  </a:lnTo>
                  <a:cubicBezTo>
                    <a:pt x="1939" y="1627"/>
                    <a:pt x="1960" y="1634"/>
                    <a:pt x="1981" y="1634"/>
                  </a:cubicBezTo>
                  <a:cubicBezTo>
                    <a:pt x="2011" y="1634"/>
                    <a:pt x="2040" y="1621"/>
                    <a:pt x="2060" y="1595"/>
                  </a:cubicBezTo>
                  <a:cubicBezTo>
                    <a:pt x="2093" y="1551"/>
                    <a:pt x="2086" y="1487"/>
                    <a:pt x="2042" y="1455"/>
                  </a:cubicBezTo>
                  <a:lnTo>
                    <a:pt x="172" y="21"/>
                  </a:lnTo>
                  <a:cubicBezTo>
                    <a:pt x="154" y="7"/>
                    <a:pt x="133" y="0"/>
                    <a:pt x="112"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5"/>
            <p:cNvSpPr/>
            <p:nvPr/>
          </p:nvSpPr>
          <p:spPr>
            <a:xfrm>
              <a:off x="4208263" y="4512038"/>
              <a:ext cx="166625" cy="132725"/>
            </a:xfrm>
            <a:custGeom>
              <a:avLst/>
              <a:gdLst/>
              <a:ahLst/>
              <a:cxnLst/>
              <a:rect l="l" t="t" r="r" b="b"/>
              <a:pathLst>
                <a:path w="6665" h="5309" extrusionOk="0">
                  <a:moveTo>
                    <a:pt x="112" y="0"/>
                  </a:moveTo>
                  <a:cubicBezTo>
                    <a:pt x="83" y="0"/>
                    <a:pt x="55" y="13"/>
                    <a:pt x="36" y="38"/>
                  </a:cubicBezTo>
                  <a:cubicBezTo>
                    <a:pt x="1" y="81"/>
                    <a:pt x="7" y="143"/>
                    <a:pt x="51" y="177"/>
                  </a:cubicBezTo>
                  <a:lnTo>
                    <a:pt x="6491" y="5287"/>
                  </a:lnTo>
                  <a:cubicBezTo>
                    <a:pt x="6510" y="5302"/>
                    <a:pt x="6532" y="5308"/>
                    <a:pt x="6553" y="5308"/>
                  </a:cubicBezTo>
                  <a:cubicBezTo>
                    <a:pt x="6583" y="5308"/>
                    <a:pt x="6611" y="5296"/>
                    <a:pt x="6631" y="5272"/>
                  </a:cubicBezTo>
                  <a:cubicBezTo>
                    <a:pt x="6665" y="5228"/>
                    <a:pt x="6658" y="5166"/>
                    <a:pt x="6615" y="5132"/>
                  </a:cubicBezTo>
                  <a:lnTo>
                    <a:pt x="175" y="22"/>
                  </a:lnTo>
                  <a:cubicBezTo>
                    <a:pt x="156" y="7"/>
                    <a:pt x="134" y="0"/>
                    <a:pt x="112"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5"/>
            <p:cNvSpPr/>
            <p:nvPr/>
          </p:nvSpPr>
          <p:spPr>
            <a:xfrm>
              <a:off x="4271438" y="4597013"/>
              <a:ext cx="36425" cy="30350"/>
            </a:xfrm>
            <a:custGeom>
              <a:avLst/>
              <a:gdLst/>
              <a:ahLst/>
              <a:cxnLst/>
              <a:rect l="l" t="t" r="r" b="b"/>
              <a:pathLst>
                <a:path w="1457" h="1214" extrusionOk="0">
                  <a:moveTo>
                    <a:pt x="111" y="1"/>
                  </a:moveTo>
                  <a:cubicBezTo>
                    <a:pt x="83" y="1"/>
                    <a:pt x="55" y="13"/>
                    <a:pt x="36" y="37"/>
                  </a:cubicBezTo>
                  <a:cubicBezTo>
                    <a:pt x="0" y="79"/>
                    <a:pt x="6" y="141"/>
                    <a:pt x="48" y="177"/>
                  </a:cubicBezTo>
                  <a:lnTo>
                    <a:pt x="1282" y="1190"/>
                  </a:lnTo>
                  <a:cubicBezTo>
                    <a:pt x="1300" y="1205"/>
                    <a:pt x="1322" y="1214"/>
                    <a:pt x="1345" y="1214"/>
                  </a:cubicBezTo>
                  <a:cubicBezTo>
                    <a:pt x="1373" y="1214"/>
                    <a:pt x="1401" y="1200"/>
                    <a:pt x="1421" y="1178"/>
                  </a:cubicBezTo>
                  <a:cubicBezTo>
                    <a:pt x="1457" y="1136"/>
                    <a:pt x="1449" y="1074"/>
                    <a:pt x="1408" y="1038"/>
                  </a:cubicBezTo>
                  <a:lnTo>
                    <a:pt x="175" y="24"/>
                  </a:lnTo>
                  <a:cubicBezTo>
                    <a:pt x="156" y="8"/>
                    <a:pt x="134" y="1"/>
                    <a:pt x="111" y="1"/>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5"/>
            <p:cNvSpPr/>
            <p:nvPr/>
          </p:nvSpPr>
          <p:spPr>
            <a:xfrm>
              <a:off x="4452738" y="4775563"/>
              <a:ext cx="20125" cy="12550"/>
            </a:xfrm>
            <a:custGeom>
              <a:avLst/>
              <a:gdLst/>
              <a:ahLst/>
              <a:cxnLst/>
              <a:rect l="l" t="t" r="r" b="b"/>
              <a:pathLst>
                <a:path w="805" h="502" extrusionOk="0">
                  <a:moveTo>
                    <a:pt x="110" y="1"/>
                  </a:moveTo>
                  <a:cubicBezTo>
                    <a:pt x="84" y="1"/>
                    <a:pt x="58" y="10"/>
                    <a:pt x="38" y="30"/>
                  </a:cubicBezTo>
                  <a:cubicBezTo>
                    <a:pt x="0" y="70"/>
                    <a:pt x="0" y="133"/>
                    <a:pt x="39" y="171"/>
                  </a:cubicBezTo>
                  <a:cubicBezTo>
                    <a:pt x="213" y="340"/>
                    <a:pt x="439" y="457"/>
                    <a:pt x="678" y="500"/>
                  </a:cubicBezTo>
                  <a:cubicBezTo>
                    <a:pt x="684" y="502"/>
                    <a:pt x="690" y="502"/>
                    <a:pt x="696" y="502"/>
                  </a:cubicBezTo>
                  <a:cubicBezTo>
                    <a:pt x="742" y="502"/>
                    <a:pt x="784" y="468"/>
                    <a:pt x="795" y="420"/>
                  </a:cubicBezTo>
                  <a:cubicBezTo>
                    <a:pt x="804" y="366"/>
                    <a:pt x="769" y="314"/>
                    <a:pt x="715" y="304"/>
                  </a:cubicBezTo>
                  <a:cubicBezTo>
                    <a:pt x="515" y="267"/>
                    <a:pt x="323" y="168"/>
                    <a:pt x="179" y="27"/>
                  </a:cubicBezTo>
                  <a:cubicBezTo>
                    <a:pt x="160" y="10"/>
                    <a:pt x="135" y="1"/>
                    <a:pt x="110"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5"/>
            <p:cNvSpPr/>
            <p:nvPr/>
          </p:nvSpPr>
          <p:spPr>
            <a:xfrm>
              <a:off x="4465563" y="4756738"/>
              <a:ext cx="12550" cy="10675"/>
            </a:xfrm>
            <a:custGeom>
              <a:avLst/>
              <a:gdLst/>
              <a:ahLst/>
              <a:cxnLst/>
              <a:rect l="l" t="t" r="r" b="b"/>
              <a:pathLst>
                <a:path w="502" h="427" extrusionOk="0">
                  <a:moveTo>
                    <a:pt x="112" y="1"/>
                  </a:moveTo>
                  <a:cubicBezTo>
                    <a:pt x="84" y="1"/>
                    <a:pt x="56" y="13"/>
                    <a:pt x="36" y="37"/>
                  </a:cubicBezTo>
                  <a:cubicBezTo>
                    <a:pt x="1" y="79"/>
                    <a:pt x="7" y="141"/>
                    <a:pt x="49" y="177"/>
                  </a:cubicBezTo>
                  <a:lnTo>
                    <a:pt x="327" y="404"/>
                  </a:lnTo>
                  <a:cubicBezTo>
                    <a:pt x="345" y="419"/>
                    <a:pt x="367" y="426"/>
                    <a:pt x="390" y="426"/>
                  </a:cubicBezTo>
                  <a:cubicBezTo>
                    <a:pt x="418" y="426"/>
                    <a:pt x="446" y="414"/>
                    <a:pt x="466" y="393"/>
                  </a:cubicBezTo>
                  <a:cubicBezTo>
                    <a:pt x="502" y="351"/>
                    <a:pt x="495" y="289"/>
                    <a:pt x="452" y="253"/>
                  </a:cubicBezTo>
                  <a:lnTo>
                    <a:pt x="176" y="24"/>
                  </a:lnTo>
                  <a:cubicBezTo>
                    <a:pt x="157" y="9"/>
                    <a:pt x="135" y="1"/>
                    <a:pt x="112"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5"/>
            <p:cNvSpPr/>
            <p:nvPr/>
          </p:nvSpPr>
          <p:spPr>
            <a:xfrm>
              <a:off x="4477963" y="4738463"/>
              <a:ext cx="15300" cy="9050"/>
            </a:xfrm>
            <a:custGeom>
              <a:avLst/>
              <a:gdLst/>
              <a:ahLst/>
              <a:cxnLst/>
              <a:rect l="l" t="t" r="r" b="b"/>
              <a:pathLst>
                <a:path w="612" h="362" extrusionOk="0">
                  <a:moveTo>
                    <a:pt x="113" y="1"/>
                  </a:moveTo>
                  <a:cubicBezTo>
                    <a:pt x="74" y="1"/>
                    <a:pt x="38" y="24"/>
                    <a:pt x="22" y="62"/>
                  </a:cubicBezTo>
                  <a:cubicBezTo>
                    <a:pt x="1" y="113"/>
                    <a:pt x="24" y="171"/>
                    <a:pt x="74" y="192"/>
                  </a:cubicBezTo>
                  <a:lnTo>
                    <a:pt x="458" y="354"/>
                  </a:lnTo>
                  <a:cubicBezTo>
                    <a:pt x="470" y="360"/>
                    <a:pt x="483" y="362"/>
                    <a:pt x="496" y="362"/>
                  </a:cubicBezTo>
                  <a:cubicBezTo>
                    <a:pt x="535" y="362"/>
                    <a:pt x="571" y="340"/>
                    <a:pt x="589" y="302"/>
                  </a:cubicBezTo>
                  <a:cubicBezTo>
                    <a:pt x="611" y="250"/>
                    <a:pt x="586" y="192"/>
                    <a:pt x="535" y="171"/>
                  </a:cubicBezTo>
                  <a:lnTo>
                    <a:pt x="152" y="9"/>
                  </a:lnTo>
                  <a:cubicBezTo>
                    <a:pt x="139" y="4"/>
                    <a:pt x="126" y="1"/>
                    <a:pt x="113" y="1"/>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15"/>
          <p:cNvGrpSpPr/>
          <p:nvPr/>
        </p:nvGrpSpPr>
        <p:grpSpPr>
          <a:xfrm rot="2370016" flipH="1">
            <a:off x="1349970" y="183092"/>
            <a:ext cx="507304" cy="595543"/>
            <a:chOff x="780782" y="766491"/>
            <a:chExt cx="713278" cy="837344"/>
          </a:xfrm>
        </p:grpSpPr>
        <p:sp>
          <p:nvSpPr>
            <p:cNvPr id="731" name="Google Shape;731;p15"/>
            <p:cNvSpPr/>
            <p:nvPr/>
          </p:nvSpPr>
          <p:spPr>
            <a:xfrm>
              <a:off x="780782" y="813923"/>
              <a:ext cx="713198" cy="789911"/>
            </a:xfrm>
            <a:custGeom>
              <a:avLst/>
              <a:gdLst/>
              <a:ahLst/>
              <a:cxnLst/>
              <a:rect l="l" t="t" r="r" b="b"/>
              <a:pathLst>
                <a:path w="17878" h="19801" extrusionOk="0">
                  <a:moveTo>
                    <a:pt x="14416" y="398"/>
                  </a:moveTo>
                  <a:cubicBezTo>
                    <a:pt x="14868" y="398"/>
                    <a:pt x="15458" y="662"/>
                    <a:pt x="16152" y="1178"/>
                  </a:cubicBezTo>
                  <a:cubicBezTo>
                    <a:pt x="17027" y="1827"/>
                    <a:pt x="17473" y="2438"/>
                    <a:pt x="17443" y="2942"/>
                  </a:cubicBezTo>
                  <a:cubicBezTo>
                    <a:pt x="17419" y="3338"/>
                    <a:pt x="17096" y="3601"/>
                    <a:pt x="16828" y="3752"/>
                  </a:cubicBezTo>
                  <a:cubicBezTo>
                    <a:pt x="15975" y="4236"/>
                    <a:pt x="15198" y="4242"/>
                    <a:pt x="15172" y="4242"/>
                  </a:cubicBezTo>
                  <a:lnTo>
                    <a:pt x="15170" y="4242"/>
                  </a:lnTo>
                  <a:cubicBezTo>
                    <a:pt x="15093" y="4242"/>
                    <a:pt x="15022" y="4287"/>
                    <a:pt x="14989" y="4356"/>
                  </a:cubicBezTo>
                  <a:lnTo>
                    <a:pt x="11133" y="12566"/>
                  </a:lnTo>
                  <a:lnTo>
                    <a:pt x="8915" y="10920"/>
                  </a:lnTo>
                  <a:lnTo>
                    <a:pt x="6699" y="9274"/>
                  </a:lnTo>
                  <a:lnTo>
                    <a:pt x="13444" y="3210"/>
                  </a:lnTo>
                  <a:cubicBezTo>
                    <a:pt x="13502" y="3159"/>
                    <a:pt x="13524" y="3078"/>
                    <a:pt x="13501" y="3003"/>
                  </a:cubicBezTo>
                  <a:cubicBezTo>
                    <a:pt x="13498" y="2994"/>
                    <a:pt x="13271" y="2250"/>
                    <a:pt x="13492" y="1274"/>
                  </a:cubicBezTo>
                  <a:cubicBezTo>
                    <a:pt x="13559" y="977"/>
                    <a:pt x="13718" y="590"/>
                    <a:pt x="14091" y="452"/>
                  </a:cubicBezTo>
                  <a:cubicBezTo>
                    <a:pt x="14189" y="416"/>
                    <a:pt x="14298" y="398"/>
                    <a:pt x="14416" y="398"/>
                  </a:cubicBezTo>
                  <a:close/>
                  <a:moveTo>
                    <a:pt x="14413" y="1"/>
                  </a:moveTo>
                  <a:cubicBezTo>
                    <a:pt x="14248" y="1"/>
                    <a:pt x="14094" y="27"/>
                    <a:pt x="13951" y="80"/>
                  </a:cubicBezTo>
                  <a:cubicBezTo>
                    <a:pt x="13524" y="238"/>
                    <a:pt x="13231" y="621"/>
                    <a:pt x="13103" y="1186"/>
                  </a:cubicBezTo>
                  <a:cubicBezTo>
                    <a:pt x="12912" y="2032"/>
                    <a:pt x="13026" y="2721"/>
                    <a:pt x="13089" y="2994"/>
                  </a:cubicBezTo>
                  <a:lnTo>
                    <a:pt x="6373" y="9032"/>
                  </a:lnTo>
                  <a:lnTo>
                    <a:pt x="3776" y="7101"/>
                  </a:lnTo>
                  <a:cubicBezTo>
                    <a:pt x="3656" y="7013"/>
                    <a:pt x="3514" y="6968"/>
                    <a:pt x="3363" y="6968"/>
                  </a:cubicBezTo>
                  <a:cubicBezTo>
                    <a:pt x="3303" y="6968"/>
                    <a:pt x="3241" y="6975"/>
                    <a:pt x="3179" y="6990"/>
                  </a:cubicBezTo>
                  <a:cubicBezTo>
                    <a:pt x="2909" y="7054"/>
                    <a:pt x="2667" y="7251"/>
                    <a:pt x="2534" y="7516"/>
                  </a:cubicBezTo>
                  <a:lnTo>
                    <a:pt x="610" y="11310"/>
                  </a:lnTo>
                  <a:lnTo>
                    <a:pt x="66" y="12042"/>
                  </a:lnTo>
                  <a:cubicBezTo>
                    <a:pt x="0" y="12131"/>
                    <a:pt x="19" y="12254"/>
                    <a:pt x="107" y="12320"/>
                  </a:cubicBezTo>
                  <a:lnTo>
                    <a:pt x="10128" y="19762"/>
                  </a:lnTo>
                  <a:cubicBezTo>
                    <a:pt x="10161" y="19787"/>
                    <a:pt x="10204" y="19801"/>
                    <a:pt x="10246" y="19801"/>
                  </a:cubicBezTo>
                  <a:cubicBezTo>
                    <a:pt x="10256" y="19801"/>
                    <a:pt x="10266" y="19800"/>
                    <a:pt x="10276" y="19799"/>
                  </a:cubicBezTo>
                  <a:cubicBezTo>
                    <a:pt x="10329" y="19790"/>
                    <a:pt x="10375" y="19763"/>
                    <a:pt x="10407" y="19720"/>
                  </a:cubicBezTo>
                  <a:lnTo>
                    <a:pt x="10946" y="18983"/>
                  </a:lnTo>
                  <a:lnTo>
                    <a:pt x="14019" y="16047"/>
                  </a:lnTo>
                  <a:cubicBezTo>
                    <a:pt x="14235" y="15842"/>
                    <a:pt x="14352" y="15555"/>
                    <a:pt x="14335" y="15277"/>
                  </a:cubicBezTo>
                  <a:cubicBezTo>
                    <a:pt x="14321" y="15053"/>
                    <a:pt x="14222" y="14862"/>
                    <a:pt x="14056" y="14739"/>
                  </a:cubicBezTo>
                  <a:lnTo>
                    <a:pt x="11457" y="12809"/>
                  </a:lnTo>
                  <a:lnTo>
                    <a:pt x="15297" y="4635"/>
                  </a:lnTo>
                  <a:cubicBezTo>
                    <a:pt x="15577" y="4616"/>
                    <a:pt x="16267" y="4527"/>
                    <a:pt x="17023" y="4099"/>
                  </a:cubicBezTo>
                  <a:cubicBezTo>
                    <a:pt x="17528" y="3811"/>
                    <a:pt x="17809" y="3421"/>
                    <a:pt x="17838" y="2967"/>
                  </a:cubicBezTo>
                  <a:cubicBezTo>
                    <a:pt x="17878" y="2312"/>
                    <a:pt x="17390" y="1604"/>
                    <a:pt x="16387" y="859"/>
                  </a:cubicBezTo>
                  <a:cubicBezTo>
                    <a:pt x="15618" y="288"/>
                    <a:pt x="14957" y="1"/>
                    <a:pt x="14413"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5"/>
            <p:cNvSpPr/>
            <p:nvPr/>
          </p:nvSpPr>
          <p:spPr>
            <a:xfrm>
              <a:off x="817244" y="1056190"/>
              <a:ext cx="524068" cy="456490"/>
            </a:xfrm>
            <a:custGeom>
              <a:avLst/>
              <a:gdLst/>
              <a:ahLst/>
              <a:cxnLst/>
              <a:rect l="l" t="t" r="r" b="b"/>
              <a:pathLst>
                <a:path w="13137" h="11443" extrusionOk="0">
                  <a:moveTo>
                    <a:pt x="2266" y="1279"/>
                  </a:moveTo>
                  <a:lnTo>
                    <a:pt x="2230" y="1326"/>
                  </a:lnTo>
                  <a:lnTo>
                    <a:pt x="2236" y="1343"/>
                  </a:lnTo>
                  <a:cubicBezTo>
                    <a:pt x="1973" y="2266"/>
                    <a:pt x="1595" y="3156"/>
                    <a:pt x="1114" y="3983"/>
                  </a:cubicBezTo>
                  <a:lnTo>
                    <a:pt x="1088" y="3967"/>
                  </a:lnTo>
                  <a:cubicBezTo>
                    <a:pt x="1569" y="3138"/>
                    <a:pt x="1946" y="2257"/>
                    <a:pt x="2226" y="1322"/>
                  </a:cubicBezTo>
                  <a:lnTo>
                    <a:pt x="2266" y="1279"/>
                  </a:lnTo>
                  <a:close/>
                  <a:moveTo>
                    <a:pt x="2872" y="2638"/>
                  </a:moveTo>
                  <a:lnTo>
                    <a:pt x="2836" y="2685"/>
                  </a:lnTo>
                  <a:lnTo>
                    <a:pt x="2838" y="2704"/>
                  </a:lnTo>
                  <a:lnTo>
                    <a:pt x="2110" y="4188"/>
                  </a:lnTo>
                  <a:lnTo>
                    <a:pt x="2083" y="4177"/>
                  </a:lnTo>
                  <a:lnTo>
                    <a:pt x="2835" y="2683"/>
                  </a:lnTo>
                  <a:lnTo>
                    <a:pt x="2872" y="2638"/>
                  </a:lnTo>
                  <a:close/>
                  <a:moveTo>
                    <a:pt x="5532" y="5646"/>
                  </a:moveTo>
                  <a:lnTo>
                    <a:pt x="5496" y="5693"/>
                  </a:lnTo>
                  <a:lnTo>
                    <a:pt x="5499" y="5711"/>
                  </a:lnTo>
                  <a:lnTo>
                    <a:pt x="5116" y="6505"/>
                  </a:lnTo>
                  <a:lnTo>
                    <a:pt x="5089" y="6489"/>
                  </a:lnTo>
                  <a:lnTo>
                    <a:pt x="5495" y="5690"/>
                  </a:lnTo>
                  <a:lnTo>
                    <a:pt x="5532" y="5646"/>
                  </a:lnTo>
                  <a:close/>
                  <a:moveTo>
                    <a:pt x="6894" y="5530"/>
                  </a:moveTo>
                  <a:lnTo>
                    <a:pt x="6861" y="5606"/>
                  </a:lnTo>
                  <a:lnTo>
                    <a:pt x="5803" y="7141"/>
                  </a:lnTo>
                  <a:lnTo>
                    <a:pt x="5777" y="7122"/>
                  </a:lnTo>
                  <a:lnTo>
                    <a:pt x="6833" y="5590"/>
                  </a:lnTo>
                  <a:cubicBezTo>
                    <a:pt x="6837" y="5585"/>
                    <a:pt x="6842" y="5583"/>
                    <a:pt x="6849" y="5583"/>
                  </a:cubicBezTo>
                  <a:cubicBezTo>
                    <a:pt x="6852" y="5583"/>
                    <a:pt x="6855" y="5583"/>
                    <a:pt x="6858" y="5584"/>
                  </a:cubicBezTo>
                  <a:lnTo>
                    <a:pt x="6894" y="5530"/>
                  </a:lnTo>
                  <a:close/>
                  <a:moveTo>
                    <a:pt x="8058" y="7517"/>
                  </a:moveTo>
                  <a:cubicBezTo>
                    <a:pt x="8062" y="7517"/>
                    <a:pt x="8066" y="7518"/>
                    <a:pt x="8069" y="7520"/>
                  </a:cubicBezTo>
                  <a:lnTo>
                    <a:pt x="8070" y="7545"/>
                  </a:lnTo>
                  <a:lnTo>
                    <a:pt x="7330" y="8320"/>
                  </a:lnTo>
                  <a:lnTo>
                    <a:pt x="7307" y="8294"/>
                  </a:lnTo>
                  <a:lnTo>
                    <a:pt x="8048" y="7521"/>
                  </a:lnTo>
                  <a:cubicBezTo>
                    <a:pt x="8050" y="7518"/>
                    <a:pt x="8054" y="7517"/>
                    <a:pt x="8058" y="7517"/>
                  </a:cubicBezTo>
                  <a:close/>
                  <a:moveTo>
                    <a:pt x="10815" y="8653"/>
                  </a:moveTo>
                  <a:cubicBezTo>
                    <a:pt x="10818" y="8653"/>
                    <a:pt x="10821" y="8653"/>
                    <a:pt x="10824" y="8655"/>
                  </a:cubicBezTo>
                  <a:lnTo>
                    <a:pt x="10825" y="8680"/>
                  </a:lnTo>
                  <a:lnTo>
                    <a:pt x="9972" y="9330"/>
                  </a:lnTo>
                  <a:lnTo>
                    <a:pt x="9948" y="9305"/>
                  </a:lnTo>
                  <a:lnTo>
                    <a:pt x="10803" y="8656"/>
                  </a:lnTo>
                  <a:cubicBezTo>
                    <a:pt x="10807" y="8655"/>
                    <a:pt x="10811" y="8653"/>
                    <a:pt x="10815" y="8653"/>
                  </a:cubicBezTo>
                  <a:close/>
                  <a:moveTo>
                    <a:pt x="11781" y="8749"/>
                  </a:moveTo>
                  <a:cubicBezTo>
                    <a:pt x="11784" y="8749"/>
                    <a:pt x="11787" y="8750"/>
                    <a:pt x="11789" y="8752"/>
                  </a:cubicBezTo>
                  <a:lnTo>
                    <a:pt x="11789" y="8780"/>
                  </a:lnTo>
                  <a:cubicBezTo>
                    <a:pt x="11136" y="9279"/>
                    <a:pt x="10505" y="9827"/>
                    <a:pt x="9918" y="10401"/>
                  </a:cubicBezTo>
                  <a:lnTo>
                    <a:pt x="9958" y="10450"/>
                  </a:lnTo>
                  <a:lnTo>
                    <a:pt x="9958" y="10450"/>
                  </a:lnTo>
                  <a:lnTo>
                    <a:pt x="9893" y="10380"/>
                  </a:lnTo>
                  <a:cubicBezTo>
                    <a:pt x="10483" y="9803"/>
                    <a:pt x="11114" y="9253"/>
                    <a:pt x="11768" y="8753"/>
                  </a:cubicBezTo>
                  <a:cubicBezTo>
                    <a:pt x="11773" y="8751"/>
                    <a:pt x="11777" y="8749"/>
                    <a:pt x="11781" y="8749"/>
                  </a:cubicBezTo>
                  <a:close/>
                  <a:moveTo>
                    <a:pt x="2446" y="0"/>
                  </a:moveTo>
                  <a:cubicBezTo>
                    <a:pt x="2408" y="0"/>
                    <a:pt x="2369" y="5"/>
                    <a:pt x="2330" y="14"/>
                  </a:cubicBezTo>
                  <a:cubicBezTo>
                    <a:pt x="2143" y="57"/>
                    <a:pt x="1976" y="196"/>
                    <a:pt x="1880" y="384"/>
                  </a:cubicBezTo>
                  <a:lnTo>
                    <a:pt x="13" y="4071"/>
                  </a:lnTo>
                  <a:cubicBezTo>
                    <a:pt x="1" y="4099"/>
                    <a:pt x="6" y="4135"/>
                    <a:pt x="32" y="4154"/>
                  </a:cubicBezTo>
                  <a:lnTo>
                    <a:pt x="9828" y="11430"/>
                  </a:lnTo>
                  <a:cubicBezTo>
                    <a:pt x="9840" y="11439"/>
                    <a:pt x="9853" y="11443"/>
                    <a:pt x="9866" y="11443"/>
                  </a:cubicBezTo>
                  <a:cubicBezTo>
                    <a:pt x="9884" y="11443"/>
                    <a:pt x="9901" y="11436"/>
                    <a:pt x="9914" y="11425"/>
                  </a:cubicBezTo>
                  <a:lnTo>
                    <a:pt x="12900" y="8569"/>
                  </a:lnTo>
                  <a:cubicBezTo>
                    <a:pt x="13053" y="8425"/>
                    <a:pt x="13137" y="8224"/>
                    <a:pt x="13125" y="8032"/>
                  </a:cubicBezTo>
                  <a:cubicBezTo>
                    <a:pt x="13118" y="7898"/>
                    <a:pt x="13063" y="7784"/>
                    <a:pt x="12966" y="7711"/>
                  </a:cubicBezTo>
                  <a:lnTo>
                    <a:pt x="2685" y="75"/>
                  </a:lnTo>
                  <a:cubicBezTo>
                    <a:pt x="2617" y="25"/>
                    <a:pt x="2535" y="0"/>
                    <a:pt x="2446"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5"/>
            <p:cNvSpPr/>
            <p:nvPr/>
          </p:nvSpPr>
          <p:spPr>
            <a:xfrm>
              <a:off x="795822" y="1228207"/>
              <a:ext cx="409457" cy="313794"/>
            </a:xfrm>
            <a:custGeom>
              <a:avLst/>
              <a:gdLst/>
              <a:ahLst/>
              <a:cxnLst/>
              <a:rect l="l" t="t" r="r" b="b"/>
              <a:pathLst>
                <a:path w="10264" h="7866" extrusionOk="0">
                  <a:moveTo>
                    <a:pt x="437" y="1"/>
                  </a:moveTo>
                  <a:cubicBezTo>
                    <a:pt x="417" y="1"/>
                    <a:pt x="397" y="10"/>
                    <a:pt x="383" y="29"/>
                  </a:cubicBezTo>
                  <a:lnTo>
                    <a:pt x="22" y="514"/>
                  </a:lnTo>
                  <a:cubicBezTo>
                    <a:pt x="1" y="544"/>
                    <a:pt x="6" y="584"/>
                    <a:pt x="36" y="605"/>
                  </a:cubicBezTo>
                  <a:lnTo>
                    <a:pt x="9794" y="7854"/>
                  </a:lnTo>
                  <a:cubicBezTo>
                    <a:pt x="9805" y="7862"/>
                    <a:pt x="9818" y="7866"/>
                    <a:pt x="9832" y="7866"/>
                  </a:cubicBezTo>
                  <a:cubicBezTo>
                    <a:pt x="9836" y="7866"/>
                    <a:pt x="9839" y="7866"/>
                    <a:pt x="9842" y="7865"/>
                  </a:cubicBezTo>
                  <a:cubicBezTo>
                    <a:pt x="9861" y="7862"/>
                    <a:pt x="9877" y="7854"/>
                    <a:pt x="9887" y="7840"/>
                  </a:cubicBezTo>
                  <a:lnTo>
                    <a:pt x="10242" y="7349"/>
                  </a:lnTo>
                  <a:cubicBezTo>
                    <a:pt x="10263" y="7319"/>
                    <a:pt x="10258" y="7278"/>
                    <a:pt x="10230" y="7257"/>
                  </a:cubicBezTo>
                  <a:lnTo>
                    <a:pt x="476" y="13"/>
                  </a:lnTo>
                  <a:cubicBezTo>
                    <a:pt x="464" y="5"/>
                    <a:pt x="451" y="1"/>
                    <a:pt x="437"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5"/>
            <p:cNvSpPr/>
            <p:nvPr/>
          </p:nvSpPr>
          <p:spPr>
            <a:xfrm>
              <a:off x="795862" y="1228207"/>
              <a:ext cx="86926" cy="74639"/>
            </a:xfrm>
            <a:custGeom>
              <a:avLst/>
              <a:gdLst/>
              <a:ahLst/>
              <a:cxnLst/>
              <a:rect l="l" t="t" r="r" b="b"/>
              <a:pathLst>
                <a:path w="2179" h="1871" extrusionOk="0">
                  <a:moveTo>
                    <a:pt x="438" y="1"/>
                  </a:moveTo>
                  <a:cubicBezTo>
                    <a:pt x="417" y="1"/>
                    <a:pt x="397" y="10"/>
                    <a:pt x="383" y="29"/>
                  </a:cubicBezTo>
                  <a:lnTo>
                    <a:pt x="23" y="514"/>
                  </a:lnTo>
                  <a:cubicBezTo>
                    <a:pt x="1" y="544"/>
                    <a:pt x="6" y="584"/>
                    <a:pt x="36" y="605"/>
                  </a:cubicBezTo>
                  <a:lnTo>
                    <a:pt x="1740" y="1871"/>
                  </a:lnTo>
                  <a:lnTo>
                    <a:pt x="2179" y="1278"/>
                  </a:lnTo>
                  <a:lnTo>
                    <a:pt x="477" y="13"/>
                  </a:lnTo>
                  <a:cubicBezTo>
                    <a:pt x="465" y="5"/>
                    <a:pt x="451" y="1"/>
                    <a:pt x="438"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123778" y="1471232"/>
              <a:ext cx="81540" cy="70769"/>
            </a:xfrm>
            <a:custGeom>
              <a:avLst/>
              <a:gdLst/>
              <a:ahLst/>
              <a:cxnLst/>
              <a:rect l="l" t="t" r="r" b="b"/>
              <a:pathLst>
                <a:path w="2044" h="1774" extrusionOk="0">
                  <a:moveTo>
                    <a:pt x="440" y="1"/>
                  </a:moveTo>
                  <a:lnTo>
                    <a:pt x="0" y="593"/>
                  </a:lnTo>
                  <a:lnTo>
                    <a:pt x="1574" y="1762"/>
                  </a:lnTo>
                  <a:cubicBezTo>
                    <a:pt x="1585" y="1770"/>
                    <a:pt x="1598" y="1774"/>
                    <a:pt x="1613" y="1774"/>
                  </a:cubicBezTo>
                  <a:cubicBezTo>
                    <a:pt x="1616" y="1774"/>
                    <a:pt x="1620" y="1774"/>
                    <a:pt x="1623" y="1773"/>
                  </a:cubicBezTo>
                  <a:cubicBezTo>
                    <a:pt x="1641" y="1770"/>
                    <a:pt x="1657" y="1762"/>
                    <a:pt x="1667" y="1748"/>
                  </a:cubicBezTo>
                  <a:lnTo>
                    <a:pt x="2023" y="1257"/>
                  </a:lnTo>
                  <a:cubicBezTo>
                    <a:pt x="2043" y="1227"/>
                    <a:pt x="2037" y="1186"/>
                    <a:pt x="2009" y="1165"/>
                  </a:cubicBezTo>
                  <a:lnTo>
                    <a:pt x="440" y="1"/>
                  </a:ln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1104789" y="1352711"/>
              <a:ext cx="38297" cy="38776"/>
            </a:xfrm>
            <a:custGeom>
              <a:avLst/>
              <a:gdLst/>
              <a:ahLst/>
              <a:cxnLst/>
              <a:rect l="l" t="t" r="r" b="b"/>
              <a:pathLst>
                <a:path w="960" h="972" extrusionOk="0">
                  <a:moveTo>
                    <a:pt x="849" y="0"/>
                  </a:moveTo>
                  <a:cubicBezTo>
                    <a:pt x="823" y="0"/>
                    <a:pt x="798" y="10"/>
                    <a:pt x="778" y="30"/>
                  </a:cubicBezTo>
                  <a:lnTo>
                    <a:pt x="39" y="804"/>
                  </a:lnTo>
                  <a:cubicBezTo>
                    <a:pt x="1" y="843"/>
                    <a:pt x="2" y="907"/>
                    <a:pt x="42" y="945"/>
                  </a:cubicBezTo>
                  <a:cubicBezTo>
                    <a:pt x="61" y="962"/>
                    <a:pt x="85" y="972"/>
                    <a:pt x="110" y="972"/>
                  </a:cubicBezTo>
                  <a:cubicBezTo>
                    <a:pt x="136" y="972"/>
                    <a:pt x="163" y="962"/>
                    <a:pt x="182" y="941"/>
                  </a:cubicBezTo>
                  <a:lnTo>
                    <a:pt x="922" y="168"/>
                  </a:lnTo>
                  <a:cubicBezTo>
                    <a:pt x="960" y="129"/>
                    <a:pt x="958" y="66"/>
                    <a:pt x="918" y="28"/>
                  </a:cubicBezTo>
                  <a:cubicBezTo>
                    <a:pt x="899" y="10"/>
                    <a:pt x="874" y="0"/>
                    <a:pt x="849"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1043754" y="1275599"/>
              <a:ext cx="51222" cy="69054"/>
            </a:xfrm>
            <a:custGeom>
              <a:avLst/>
              <a:gdLst/>
              <a:ahLst/>
              <a:cxnLst/>
              <a:rect l="l" t="t" r="r" b="b"/>
              <a:pathLst>
                <a:path w="1284" h="1731" extrusionOk="0">
                  <a:moveTo>
                    <a:pt x="1171" y="0"/>
                  </a:moveTo>
                  <a:cubicBezTo>
                    <a:pt x="1139" y="0"/>
                    <a:pt x="1108" y="15"/>
                    <a:pt x="1089" y="42"/>
                  </a:cubicBezTo>
                  <a:lnTo>
                    <a:pt x="32" y="1574"/>
                  </a:lnTo>
                  <a:cubicBezTo>
                    <a:pt x="0" y="1620"/>
                    <a:pt x="12" y="1682"/>
                    <a:pt x="57" y="1713"/>
                  </a:cubicBezTo>
                  <a:cubicBezTo>
                    <a:pt x="74" y="1725"/>
                    <a:pt x="94" y="1730"/>
                    <a:pt x="114" y="1730"/>
                  </a:cubicBezTo>
                  <a:cubicBezTo>
                    <a:pt x="145" y="1730"/>
                    <a:pt x="175" y="1716"/>
                    <a:pt x="195" y="1688"/>
                  </a:cubicBezTo>
                  <a:lnTo>
                    <a:pt x="1252" y="156"/>
                  </a:lnTo>
                  <a:cubicBezTo>
                    <a:pt x="1283" y="110"/>
                    <a:pt x="1272" y="48"/>
                    <a:pt x="1226" y="17"/>
                  </a:cubicBezTo>
                  <a:cubicBezTo>
                    <a:pt x="1210" y="5"/>
                    <a:pt x="1190" y="0"/>
                    <a:pt x="1171"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1016347" y="1279788"/>
              <a:ext cx="24295" cy="39533"/>
            </a:xfrm>
            <a:custGeom>
              <a:avLst/>
              <a:gdLst/>
              <a:ahLst/>
              <a:cxnLst/>
              <a:rect l="l" t="t" r="r" b="b"/>
              <a:pathLst>
                <a:path w="609" h="991" extrusionOk="0">
                  <a:moveTo>
                    <a:pt x="495" y="1"/>
                  </a:moveTo>
                  <a:cubicBezTo>
                    <a:pt x="458" y="1"/>
                    <a:pt x="423" y="21"/>
                    <a:pt x="406" y="57"/>
                  </a:cubicBezTo>
                  <a:lnTo>
                    <a:pt x="24" y="848"/>
                  </a:lnTo>
                  <a:cubicBezTo>
                    <a:pt x="1" y="899"/>
                    <a:pt x="22" y="958"/>
                    <a:pt x="70" y="982"/>
                  </a:cubicBezTo>
                  <a:cubicBezTo>
                    <a:pt x="84" y="988"/>
                    <a:pt x="99" y="991"/>
                    <a:pt x="114" y="991"/>
                  </a:cubicBezTo>
                  <a:cubicBezTo>
                    <a:pt x="150" y="991"/>
                    <a:pt x="186" y="969"/>
                    <a:pt x="203" y="936"/>
                  </a:cubicBezTo>
                  <a:lnTo>
                    <a:pt x="585" y="143"/>
                  </a:lnTo>
                  <a:cubicBezTo>
                    <a:pt x="608" y="94"/>
                    <a:pt x="587" y="34"/>
                    <a:pt x="539" y="11"/>
                  </a:cubicBezTo>
                  <a:cubicBezTo>
                    <a:pt x="525" y="4"/>
                    <a:pt x="510" y="1"/>
                    <a:pt x="495"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896351" y="1159791"/>
              <a:ext cx="38257" cy="67219"/>
            </a:xfrm>
            <a:custGeom>
              <a:avLst/>
              <a:gdLst/>
              <a:ahLst/>
              <a:cxnLst/>
              <a:rect l="l" t="t" r="r" b="b"/>
              <a:pathLst>
                <a:path w="959" h="1685" extrusionOk="0">
                  <a:moveTo>
                    <a:pt x="845" y="0"/>
                  </a:moveTo>
                  <a:cubicBezTo>
                    <a:pt x="808" y="0"/>
                    <a:pt x="774" y="21"/>
                    <a:pt x="756" y="56"/>
                  </a:cubicBezTo>
                  <a:lnTo>
                    <a:pt x="26" y="1541"/>
                  </a:lnTo>
                  <a:cubicBezTo>
                    <a:pt x="1" y="1590"/>
                    <a:pt x="22" y="1649"/>
                    <a:pt x="70" y="1674"/>
                  </a:cubicBezTo>
                  <a:cubicBezTo>
                    <a:pt x="84" y="1682"/>
                    <a:pt x="100" y="1685"/>
                    <a:pt x="113" y="1685"/>
                  </a:cubicBezTo>
                  <a:cubicBezTo>
                    <a:pt x="149" y="1685"/>
                    <a:pt x="185" y="1664"/>
                    <a:pt x="204" y="1629"/>
                  </a:cubicBezTo>
                  <a:lnTo>
                    <a:pt x="933" y="144"/>
                  </a:lnTo>
                  <a:cubicBezTo>
                    <a:pt x="959" y="96"/>
                    <a:pt x="937" y="36"/>
                    <a:pt x="889" y="11"/>
                  </a:cubicBezTo>
                  <a:cubicBezTo>
                    <a:pt x="875" y="4"/>
                    <a:pt x="860" y="0"/>
                    <a:pt x="845"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856698" y="1105617"/>
              <a:ext cx="53576" cy="113095"/>
            </a:xfrm>
            <a:custGeom>
              <a:avLst/>
              <a:gdLst/>
              <a:ahLst/>
              <a:cxnLst/>
              <a:rect l="l" t="t" r="r" b="b"/>
              <a:pathLst>
                <a:path w="1343" h="2835" extrusionOk="0">
                  <a:moveTo>
                    <a:pt x="1231" y="0"/>
                  </a:moveTo>
                  <a:cubicBezTo>
                    <a:pt x="1188" y="0"/>
                    <a:pt x="1149" y="29"/>
                    <a:pt x="1137" y="73"/>
                  </a:cubicBezTo>
                  <a:cubicBezTo>
                    <a:pt x="878" y="987"/>
                    <a:pt x="505" y="1866"/>
                    <a:pt x="27" y="2686"/>
                  </a:cubicBezTo>
                  <a:cubicBezTo>
                    <a:pt x="0" y="2734"/>
                    <a:pt x="16" y="2794"/>
                    <a:pt x="63" y="2822"/>
                  </a:cubicBezTo>
                  <a:cubicBezTo>
                    <a:pt x="79" y="2830"/>
                    <a:pt x="96" y="2835"/>
                    <a:pt x="114" y="2835"/>
                  </a:cubicBezTo>
                  <a:cubicBezTo>
                    <a:pt x="147" y="2835"/>
                    <a:pt x="182" y="2818"/>
                    <a:pt x="199" y="2784"/>
                  </a:cubicBezTo>
                  <a:cubicBezTo>
                    <a:pt x="684" y="1950"/>
                    <a:pt x="1064" y="1056"/>
                    <a:pt x="1327" y="126"/>
                  </a:cubicBezTo>
                  <a:cubicBezTo>
                    <a:pt x="1342" y="74"/>
                    <a:pt x="1312" y="19"/>
                    <a:pt x="1259" y="4"/>
                  </a:cubicBezTo>
                  <a:cubicBezTo>
                    <a:pt x="1250" y="1"/>
                    <a:pt x="1240" y="0"/>
                    <a:pt x="1231" y="0"/>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1210065" y="1397989"/>
              <a:ext cx="43044" cy="33869"/>
            </a:xfrm>
            <a:custGeom>
              <a:avLst/>
              <a:gdLst/>
              <a:ahLst/>
              <a:cxnLst/>
              <a:rect l="l" t="t" r="r" b="b"/>
              <a:pathLst>
                <a:path w="1079" h="849" extrusionOk="0">
                  <a:moveTo>
                    <a:pt x="966" y="1"/>
                  </a:moveTo>
                  <a:cubicBezTo>
                    <a:pt x="945" y="1"/>
                    <a:pt x="924" y="8"/>
                    <a:pt x="906" y="21"/>
                  </a:cubicBezTo>
                  <a:lnTo>
                    <a:pt x="52" y="669"/>
                  </a:lnTo>
                  <a:cubicBezTo>
                    <a:pt x="9" y="704"/>
                    <a:pt x="0" y="766"/>
                    <a:pt x="34" y="809"/>
                  </a:cubicBezTo>
                  <a:cubicBezTo>
                    <a:pt x="53" y="836"/>
                    <a:pt x="83" y="848"/>
                    <a:pt x="113" y="848"/>
                  </a:cubicBezTo>
                  <a:cubicBezTo>
                    <a:pt x="134" y="848"/>
                    <a:pt x="155" y="841"/>
                    <a:pt x="173" y="827"/>
                  </a:cubicBezTo>
                  <a:lnTo>
                    <a:pt x="1027" y="179"/>
                  </a:lnTo>
                  <a:cubicBezTo>
                    <a:pt x="1070" y="145"/>
                    <a:pt x="1078" y="83"/>
                    <a:pt x="1046" y="40"/>
                  </a:cubicBezTo>
                  <a:cubicBezTo>
                    <a:pt x="1026" y="14"/>
                    <a:pt x="996" y="1"/>
                    <a:pt x="966"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1207911" y="1401899"/>
              <a:ext cx="83734" cy="72804"/>
            </a:xfrm>
            <a:custGeom>
              <a:avLst/>
              <a:gdLst/>
              <a:ahLst/>
              <a:cxnLst/>
              <a:rect l="l" t="t" r="r" b="b"/>
              <a:pathLst>
                <a:path w="2099" h="1825" extrusionOk="0">
                  <a:moveTo>
                    <a:pt x="1987" y="1"/>
                  </a:moveTo>
                  <a:cubicBezTo>
                    <a:pt x="1965" y="1"/>
                    <a:pt x="1944" y="8"/>
                    <a:pt x="1926" y="22"/>
                  </a:cubicBezTo>
                  <a:cubicBezTo>
                    <a:pt x="1267" y="526"/>
                    <a:pt x="632" y="1075"/>
                    <a:pt x="41" y="1654"/>
                  </a:cubicBezTo>
                  <a:cubicBezTo>
                    <a:pt x="1" y="1692"/>
                    <a:pt x="1" y="1755"/>
                    <a:pt x="39" y="1795"/>
                  </a:cubicBezTo>
                  <a:cubicBezTo>
                    <a:pt x="59" y="1814"/>
                    <a:pt x="85" y="1824"/>
                    <a:pt x="110" y="1824"/>
                  </a:cubicBezTo>
                  <a:cubicBezTo>
                    <a:pt x="135" y="1824"/>
                    <a:pt x="160" y="1816"/>
                    <a:pt x="180" y="1797"/>
                  </a:cubicBezTo>
                  <a:cubicBezTo>
                    <a:pt x="765" y="1223"/>
                    <a:pt x="1393" y="680"/>
                    <a:pt x="2047" y="180"/>
                  </a:cubicBezTo>
                  <a:cubicBezTo>
                    <a:pt x="2090" y="145"/>
                    <a:pt x="2099" y="84"/>
                    <a:pt x="2065" y="40"/>
                  </a:cubicBezTo>
                  <a:cubicBezTo>
                    <a:pt x="2046" y="15"/>
                    <a:pt x="2016" y="1"/>
                    <a:pt x="1987" y="1"/>
                  </a:cubicBezTo>
                  <a:close/>
                </a:path>
              </a:pathLst>
            </a:custGeom>
            <a:solidFill>
              <a:srgbClr val="FA4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817324" y="1056190"/>
              <a:ext cx="163081" cy="206563"/>
            </a:xfrm>
            <a:custGeom>
              <a:avLst/>
              <a:gdLst/>
              <a:ahLst/>
              <a:cxnLst/>
              <a:rect l="l" t="t" r="r" b="b"/>
              <a:pathLst>
                <a:path w="4088" h="5178" extrusionOk="0">
                  <a:moveTo>
                    <a:pt x="2446" y="1"/>
                  </a:moveTo>
                  <a:cubicBezTo>
                    <a:pt x="2408" y="1"/>
                    <a:pt x="2369" y="5"/>
                    <a:pt x="2329" y="15"/>
                  </a:cubicBezTo>
                  <a:cubicBezTo>
                    <a:pt x="2143" y="59"/>
                    <a:pt x="1974" y="198"/>
                    <a:pt x="1880" y="385"/>
                  </a:cubicBezTo>
                  <a:lnTo>
                    <a:pt x="12" y="4073"/>
                  </a:lnTo>
                  <a:cubicBezTo>
                    <a:pt x="1" y="4100"/>
                    <a:pt x="6" y="4136"/>
                    <a:pt x="32" y="4156"/>
                  </a:cubicBezTo>
                  <a:lnTo>
                    <a:pt x="1409" y="5178"/>
                  </a:lnTo>
                  <a:cubicBezTo>
                    <a:pt x="1409" y="5178"/>
                    <a:pt x="2419" y="3182"/>
                    <a:pt x="3118" y="1912"/>
                  </a:cubicBezTo>
                  <a:cubicBezTo>
                    <a:pt x="3390" y="1421"/>
                    <a:pt x="3750" y="1203"/>
                    <a:pt x="4088" y="1119"/>
                  </a:cubicBezTo>
                  <a:lnTo>
                    <a:pt x="2685" y="77"/>
                  </a:lnTo>
                  <a:cubicBezTo>
                    <a:pt x="2617" y="26"/>
                    <a:pt x="2535" y="1"/>
                    <a:pt x="2446"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1159960" y="1325903"/>
              <a:ext cx="181351" cy="186817"/>
            </a:xfrm>
            <a:custGeom>
              <a:avLst/>
              <a:gdLst/>
              <a:ahLst/>
              <a:cxnLst/>
              <a:rect l="l" t="t" r="r" b="b"/>
              <a:pathLst>
                <a:path w="4546" h="4683" extrusionOk="0">
                  <a:moveTo>
                    <a:pt x="3093" y="1"/>
                  </a:moveTo>
                  <a:lnTo>
                    <a:pt x="3093" y="1"/>
                  </a:lnTo>
                  <a:cubicBezTo>
                    <a:pt x="3119" y="358"/>
                    <a:pt x="3019" y="776"/>
                    <a:pt x="2615" y="1189"/>
                  </a:cubicBezTo>
                  <a:cubicBezTo>
                    <a:pt x="1665" y="2165"/>
                    <a:pt x="175" y="3586"/>
                    <a:pt x="1" y="3752"/>
                  </a:cubicBezTo>
                  <a:lnTo>
                    <a:pt x="1237" y="4670"/>
                  </a:lnTo>
                  <a:cubicBezTo>
                    <a:pt x="1249" y="4679"/>
                    <a:pt x="1262" y="4683"/>
                    <a:pt x="1275" y="4683"/>
                  </a:cubicBezTo>
                  <a:cubicBezTo>
                    <a:pt x="1293" y="4683"/>
                    <a:pt x="1310" y="4676"/>
                    <a:pt x="1323" y="4665"/>
                  </a:cubicBezTo>
                  <a:lnTo>
                    <a:pt x="4309" y="1810"/>
                  </a:lnTo>
                  <a:cubicBezTo>
                    <a:pt x="4462" y="1664"/>
                    <a:pt x="4546" y="1463"/>
                    <a:pt x="4534" y="1273"/>
                  </a:cubicBezTo>
                  <a:cubicBezTo>
                    <a:pt x="4525" y="1137"/>
                    <a:pt x="4471" y="1024"/>
                    <a:pt x="4375" y="952"/>
                  </a:cubicBezTo>
                  <a:lnTo>
                    <a:pt x="3093" y="1"/>
                  </a:lnTo>
                  <a:close/>
                </a:path>
              </a:pathLst>
            </a:custGeom>
            <a:solidFill>
              <a:srgbClr val="FFFFFB">
                <a:alpha val="2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803042" y="1044462"/>
              <a:ext cx="337650" cy="333621"/>
            </a:xfrm>
            <a:custGeom>
              <a:avLst/>
              <a:gdLst/>
              <a:ahLst/>
              <a:cxnLst/>
              <a:rect l="l" t="t" r="r" b="b"/>
              <a:pathLst>
                <a:path w="8464" h="8363" extrusionOk="0">
                  <a:moveTo>
                    <a:pt x="2804" y="0"/>
                  </a:moveTo>
                  <a:cubicBezTo>
                    <a:pt x="2744" y="0"/>
                    <a:pt x="2682" y="7"/>
                    <a:pt x="2620" y="22"/>
                  </a:cubicBezTo>
                  <a:cubicBezTo>
                    <a:pt x="2350" y="85"/>
                    <a:pt x="2108" y="282"/>
                    <a:pt x="1974" y="547"/>
                  </a:cubicBezTo>
                  <a:lnTo>
                    <a:pt x="44" y="4355"/>
                  </a:lnTo>
                  <a:cubicBezTo>
                    <a:pt x="1" y="4440"/>
                    <a:pt x="25" y="4545"/>
                    <a:pt x="103" y="4603"/>
                  </a:cubicBezTo>
                  <a:lnTo>
                    <a:pt x="5110" y="8323"/>
                  </a:lnTo>
                  <a:cubicBezTo>
                    <a:pt x="5146" y="8349"/>
                    <a:pt x="5187" y="8362"/>
                    <a:pt x="5229" y="8362"/>
                  </a:cubicBezTo>
                  <a:cubicBezTo>
                    <a:pt x="5290" y="8362"/>
                    <a:pt x="5350" y="8335"/>
                    <a:pt x="5388" y="8282"/>
                  </a:cubicBezTo>
                  <a:cubicBezTo>
                    <a:pt x="5454" y="8194"/>
                    <a:pt x="5435" y="8071"/>
                    <a:pt x="5347" y="8004"/>
                  </a:cubicBezTo>
                  <a:lnTo>
                    <a:pt x="475" y="4384"/>
                  </a:lnTo>
                  <a:lnTo>
                    <a:pt x="2328" y="726"/>
                  </a:lnTo>
                  <a:cubicBezTo>
                    <a:pt x="2409" y="564"/>
                    <a:pt x="2553" y="445"/>
                    <a:pt x="2711" y="408"/>
                  </a:cubicBezTo>
                  <a:cubicBezTo>
                    <a:pt x="2738" y="402"/>
                    <a:pt x="2770" y="397"/>
                    <a:pt x="2805" y="397"/>
                  </a:cubicBezTo>
                  <a:cubicBezTo>
                    <a:pt x="2861" y="397"/>
                    <a:pt x="2923" y="410"/>
                    <a:pt x="2979" y="452"/>
                  </a:cubicBezTo>
                  <a:lnTo>
                    <a:pt x="8119" y="4271"/>
                  </a:lnTo>
                  <a:cubicBezTo>
                    <a:pt x="8155" y="4297"/>
                    <a:pt x="8197" y="4310"/>
                    <a:pt x="8239" y="4310"/>
                  </a:cubicBezTo>
                  <a:cubicBezTo>
                    <a:pt x="8299" y="4310"/>
                    <a:pt x="8359" y="4283"/>
                    <a:pt x="8397" y="4230"/>
                  </a:cubicBezTo>
                  <a:cubicBezTo>
                    <a:pt x="8464" y="4141"/>
                    <a:pt x="8445" y="4018"/>
                    <a:pt x="8356" y="3952"/>
                  </a:cubicBezTo>
                  <a:lnTo>
                    <a:pt x="3215" y="134"/>
                  </a:lnTo>
                  <a:cubicBezTo>
                    <a:pt x="3097" y="45"/>
                    <a:pt x="2955" y="0"/>
                    <a:pt x="2804" y="0"/>
                  </a:cubicBezTo>
                  <a:close/>
                </a:path>
              </a:pathLst>
            </a:custGeom>
            <a:solidFill>
              <a:srgbClr val="323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1218882" y="799163"/>
              <a:ext cx="275178" cy="488683"/>
            </a:xfrm>
            <a:custGeom>
              <a:avLst/>
              <a:gdLst/>
              <a:ahLst/>
              <a:cxnLst/>
              <a:rect l="l" t="t" r="r" b="b"/>
              <a:pathLst>
                <a:path w="6898" h="12250" extrusionOk="0">
                  <a:moveTo>
                    <a:pt x="5290" y="1"/>
                  </a:moveTo>
                  <a:cubicBezTo>
                    <a:pt x="5230" y="1"/>
                    <a:pt x="5170" y="28"/>
                    <a:pt x="5131" y="80"/>
                  </a:cubicBezTo>
                  <a:cubicBezTo>
                    <a:pt x="5065" y="169"/>
                    <a:pt x="5083" y="292"/>
                    <a:pt x="5172" y="358"/>
                  </a:cubicBezTo>
                  <a:cubicBezTo>
                    <a:pt x="6046" y="1008"/>
                    <a:pt x="6493" y="1618"/>
                    <a:pt x="6461" y="2122"/>
                  </a:cubicBezTo>
                  <a:cubicBezTo>
                    <a:pt x="6436" y="2518"/>
                    <a:pt x="6114" y="2781"/>
                    <a:pt x="5846" y="2933"/>
                  </a:cubicBezTo>
                  <a:cubicBezTo>
                    <a:pt x="4981" y="3423"/>
                    <a:pt x="4182" y="3414"/>
                    <a:pt x="4190" y="3422"/>
                  </a:cubicBezTo>
                  <a:lnTo>
                    <a:pt x="4189" y="3422"/>
                  </a:lnTo>
                  <a:cubicBezTo>
                    <a:pt x="4111" y="3422"/>
                    <a:pt x="4041" y="3468"/>
                    <a:pt x="4009" y="3537"/>
                  </a:cubicBezTo>
                  <a:lnTo>
                    <a:pt x="48" y="11967"/>
                  </a:lnTo>
                  <a:cubicBezTo>
                    <a:pt x="0" y="12067"/>
                    <a:pt x="45" y="12185"/>
                    <a:pt x="143" y="12231"/>
                  </a:cubicBezTo>
                  <a:cubicBezTo>
                    <a:pt x="171" y="12243"/>
                    <a:pt x="198" y="12249"/>
                    <a:pt x="227" y="12249"/>
                  </a:cubicBezTo>
                  <a:cubicBezTo>
                    <a:pt x="303" y="12249"/>
                    <a:pt x="373" y="12207"/>
                    <a:pt x="409" y="12134"/>
                  </a:cubicBezTo>
                  <a:lnTo>
                    <a:pt x="4318" y="3814"/>
                  </a:lnTo>
                  <a:cubicBezTo>
                    <a:pt x="4598" y="3796"/>
                    <a:pt x="5289" y="3705"/>
                    <a:pt x="6044" y="3277"/>
                  </a:cubicBezTo>
                  <a:cubicBezTo>
                    <a:pt x="6550" y="2991"/>
                    <a:pt x="6831" y="2600"/>
                    <a:pt x="6858" y="2145"/>
                  </a:cubicBezTo>
                  <a:cubicBezTo>
                    <a:pt x="6898" y="1492"/>
                    <a:pt x="6411" y="782"/>
                    <a:pt x="5409" y="39"/>
                  </a:cubicBezTo>
                  <a:cubicBezTo>
                    <a:pt x="5373" y="13"/>
                    <a:pt x="5332" y="1"/>
                    <a:pt x="5290" y="1"/>
                  </a:cubicBezTo>
                  <a:close/>
                </a:path>
              </a:pathLst>
            </a:custGeom>
            <a:solidFill>
              <a:srgbClr val="323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1002624" y="1200561"/>
              <a:ext cx="350815" cy="325882"/>
            </a:xfrm>
            <a:custGeom>
              <a:avLst/>
              <a:gdLst/>
              <a:ahLst/>
              <a:cxnLst/>
              <a:rect l="l" t="t" r="r" b="b"/>
              <a:pathLst>
                <a:path w="8794" h="8169" extrusionOk="0">
                  <a:moveTo>
                    <a:pt x="3238" y="0"/>
                  </a:moveTo>
                  <a:cubicBezTo>
                    <a:pt x="3177" y="0"/>
                    <a:pt x="3117" y="27"/>
                    <a:pt x="3078" y="80"/>
                  </a:cubicBezTo>
                  <a:cubicBezTo>
                    <a:pt x="3012" y="168"/>
                    <a:pt x="3031" y="291"/>
                    <a:pt x="3120" y="358"/>
                  </a:cubicBezTo>
                  <a:lnTo>
                    <a:pt x="8259" y="4175"/>
                  </a:lnTo>
                  <a:cubicBezTo>
                    <a:pt x="8351" y="4243"/>
                    <a:pt x="8374" y="4345"/>
                    <a:pt x="8379" y="4419"/>
                  </a:cubicBezTo>
                  <a:cubicBezTo>
                    <a:pt x="8389" y="4581"/>
                    <a:pt x="8316" y="4752"/>
                    <a:pt x="8184" y="4879"/>
                  </a:cubicBezTo>
                  <a:lnTo>
                    <a:pt x="5217" y="7711"/>
                  </a:lnTo>
                  <a:lnTo>
                    <a:pt x="344" y="4091"/>
                  </a:lnTo>
                  <a:cubicBezTo>
                    <a:pt x="309" y="4065"/>
                    <a:pt x="267" y="4052"/>
                    <a:pt x="226" y="4052"/>
                  </a:cubicBezTo>
                  <a:cubicBezTo>
                    <a:pt x="166" y="4052"/>
                    <a:pt x="106" y="4080"/>
                    <a:pt x="67" y="4132"/>
                  </a:cubicBezTo>
                  <a:cubicBezTo>
                    <a:pt x="1" y="4221"/>
                    <a:pt x="20" y="4344"/>
                    <a:pt x="107" y="4410"/>
                  </a:cubicBezTo>
                  <a:lnTo>
                    <a:pt x="5115" y="8129"/>
                  </a:lnTo>
                  <a:cubicBezTo>
                    <a:pt x="5151" y="8155"/>
                    <a:pt x="5191" y="8169"/>
                    <a:pt x="5234" y="8169"/>
                  </a:cubicBezTo>
                  <a:cubicBezTo>
                    <a:pt x="5284" y="8169"/>
                    <a:pt x="5332" y="8150"/>
                    <a:pt x="5373" y="8115"/>
                  </a:cubicBezTo>
                  <a:lnTo>
                    <a:pt x="8461" y="5166"/>
                  </a:lnTo>
                  <a:cubicBezTo>
                    <a:pt x="8675" y="4961"/>
                    <a:pt x="8794" y="4673"/>
                    <a:pt x="8777" y="4395"/>
                  </a:cubicBezTo>
                  <a:cubicBezTo>
                    <a:pt x="8762" y="4171"/>
                    <a:pt x="8662" y="3981"/>
                    <a:pt x="8496" y="3858"/>
                  </a:cubicBezTo>
                  <a:lnTo>
                    <a:pt x="3356" y="39"/>
                  </a:lnTo>
                  <a:cubicBezTo>
                    <a:pt x="3321" y="13"/>
                    <a:pt x="3279" y="0"/>
                    <a:pt x="3238" y="0"/>
                  </a:cubicBezTo>
                  <a:close/>
                </a:path>
              </a:pathLst>
            </a:custGeom>
            <a:solidFill>
              <a:srgbClr val="323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1026680" y="766491"/>
              <a:ext cx="412129" cy="378460"/>
            </a:xfrm>
            <a:custGeom>
              <a:avLst/>
              <a:gdLst/>
              <a:ahLst/>
              <a:cxnLst/>
              <a:rect l="l" t="t" r="r" b="b"/>
              <a:pathLst>
                <a:path w="10331" h="9487" extrusionOk="0">
                  <a:moveTo>
                    <a:pt x="8249" y="0"/>
                  </a:moveTo>
                  <a:cubicBezTo>
                    <a:pt x="8084" y="0"/>
                    <a:pt x="7930" y="26"/>
                    <a:pt x="7787" y="79"/>
                  </a:cubicBezTo>
                  <a:cubicBezTo>
                    <a:pt x="7360" y="237"/>
                    <a:pt x="7068" y="620"/>
                    <a:pt x="6939" y="1187"/>
                  </a:cubicBezTo>
                  <a:cubicBezTo>
                    <a:pt x="6748" y="2032"/>
                    <a:pt x="6863" y="2720"/>
                    <a:pt x="6925" y="2994"/>
                  </a:cubicBezTo>
                  <a:lnTo>
                    <a:pt x="88" y="9140"/>
                  </a:lnTo>
                  <a:cubicBezTo>
                    <a:pt x="7" y="9214"/>
                    <a:pt x="1" y="9338"/>
                    <a:pt x="75" y="9420"/>
                  </a:cubicBezTo>
                  <a:cubicBezTo>
                    <a:pt x="114" y="9463"/>
                    <a:pt x="167" y="9486"/>
                    <a:pt x="222" y="9486"/>
                  </a:cubicBezTo>
                  <a:cubicBezTo>
                    <a:pt x="269" y="9486"/>
                    <a:pt x="317" y="9470"/>
                    <a:pt x="355" y="9436"/>
                  </a:cubicBezTo>
                  <a:lnTo>
                    <a:pt x="7280" y="3209"/>
                  </a:lnTo>
                  <a:cubicBezTo>
                    <a:pt x="7338" y="3157"/>
                    <a:pt x="7359" y="3076"/>
                    <a:pt x="7337" y="3002"/>
                  </a:cubicBezTo>
                  <a:cubicBezTo>
                    <a:pt x="7334" y="2994"/>
                    <a:pt x="7107" y="2242"/>
                    <a:pt x="7327" y="1274"/>
                  </a:cubicBezTo>
                  <a:cubicBezTo>
                    <a:pt x="7395" y="976"/>
                    <a:pt x="7553" y="590"/>
                    <a:pt x="7925" y="452"/>
                  </a:cubicBezTo>
                  <a:cubicBezTo>
                    <a:pt x="8022" y="416"/>
                    <a:pt x="8131" y="398"/>
                    <a:pt x="8249" y="398"/>
                  </a:cubicBezTo>
                  <a:cubicBezTo>
                    <a:pt x="8700" y="398"/>
                    <a:pt x="9293" y="661"/>
                    <a:pt x="9987" y="1177"/>
                  </a:cubicBezTo>
                  <a:cubicBezTo>
                    <a:pt x="10022" y="1203"/>
                    <a:pt x="10064" y="1216"/>
                    <a:pt x="10106" y="1216"/>
                  </a:cubicBezTo>
                  <a:cubicBezTo>
                    <a:pt x="10167" y="1216"/>
                    <a:pt x="10226" y="1189"/>
                    <a:pt x="10264" y="1136"/>
                  </a:cubicBezTo>
                  <a:cubicBezTo>
                    <a:pt x="10331" y="1048"/>
                    <a:pt x="10312" y="925"/>
                    <a:pt x="10223" y="858"/>
                  </a:cubicBezTo>
                  <a:cubicBezTo>
                    <a:pt x="9455" y="287"/>
                    <a:pt x="8793" y="0"/>
                    <a:pt x="8249" y="0"/>
                  </a:cubicBezTo>
                  <a:close/>
                </a:path>
              </a:pathLst>
            </a:custGeom>
            <a:solidFill>
              <a:srgbClr val="323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780822" y="1213805"/>
              <a:ext cx="439575" cy="342557"/>
            </a:xfrm>
            <a:custGeom>
              <a:avLst/>
              <a:gdLst/>
              <a:ahLst/>
              <a:cxnLst/>
              <a:rect l="l" t="t" r="r" b="b"/>
              <a:pathLst>
                <a:path w="11019" h="8587" extrusionOk="0">
                  <a:moveTo>
                    <a:pt x="779" y="1"/>
                  </a:moveTo>
                  <a:cubicBezTo>
                    <a:pt x="719" y="1"/>
                    <a:pt x="658" y="28"/>
                    <a:pt x="619" y="80"/>
                  </a:cubicBezTo>
                  <a:lnTo>
                    <a:pt x="65" y="828"/>
                  </a:lnTo>
                  <a:cubicBezTo>
                    <a:pt x="0" y="916"/>
                    <a:pt x="18" y="1039"/>
                    <a:pt x="106" y="1106"/>
                  </a:cubicBezTo>
                  <a:lnTo>
                    <a:pt x="10127" y="8547"/>
                  </a:lnTo>
                  <a:cubicBezTo>
                    <a:pt x="10160" y="8574"/>
                    <a:pt x="10203" y="8586"/>
                    <a:pt x="10245" y="8586"/>
                  </a:cubicBezTo>
                  <a:cubicBezTo>
                    <a:pt x="10254" y="8586"/>
                    <a:pt x="10265" y="8585"/>
                    <a:pt x="10273" y="8584"/>
                  </a:cubicBezTo>
                  <a:cubicBezTo>
                    <a:pt x="10326" y="8576"/>
                    <a:pt x="10371" y="8547"/>
                    <a:pt x="10403" y="8505"/>
                  </a:cubicBezTo>
                  <a:lnTo>
                    <a:pt x="10953" y="7755"/>
                  </a:lnTo>
                  <a:cubicBezTo>
                    <a:pt x="11018" y="7665"/>
                    <a:pt x="10999" y="7542"/>
                    <a:pt x="10911" y="7478"/>
                  </a:cubicBezTo>
                  <a:cubicBezTo>
                    <a:pt x="10876" y="7451"/>
                    <a:pt x="10834" y="7439"/>
                    <a:pt x="10793" y="7439"/>
                  </a:cubicBezTo>
                  <a:cubicBezTo>
                    <a:pt x="10732" y="7439"/>
                    <a:pt x="10672" y="7467"/>
                    <a:pt x="10633" y="7520"/>
                  </a:cubicBezTo>
                  <a:lnTo>
                    <a:pt x="10202" y="8109"/>
                  </a:lnTo>
                  <a:lnTo>
                    <a:pt x="501" y="905"/>
                  </a:lnTo>
                  <a:lnTo>
                    <a:pt x="938" y="317"/>
                  </a:lnTo>
                  <a:cubicBezTo>
                    <a:pt x="1003" y="229"/>
                    <a:pt x="985" y="106"/>
                    <a:pt x="897" y="39"/>
                  </a:cubicBezTo>
                  <a:cubicBezTo>
                    <a:pt x="862" y="13"/>
                    <a:pt x="820" y="1"/>
                    <a:pt x="779" y="1"/>
                  </a:cubicBezTo>
                  <a:close/>
                </a:path>
              </a:pathLst>
            </a:custGeom>
            <a:solidFill>
              <a:srgbClr val="323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 name="Google Shape;750;p15"/>
          <p:cNvSpPr txBox="1">
            <a:spLocks noGrp="1"/>
          </p:cNvSpPr>
          <p:nvPr>
            <p:ph type="ctrTitle"/>
          </p:nvPr>
        </p:nvSpPr>
        <p:spPr>
          <a:xfrm rot="190565" flipH="1">
            <a:off x="1408385" y="1110729"/>
            <a:ext cx="5858699" cy="25247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solidFill>
                  <a:schemeClr val="tx1">
                    <a:lumMod val="75000"/>
                  </a:schemeClr>
                </a:solidFill>
              </a:rPr>
              <a:t>國家文化</a:t>
            </a:r>
            <a:br>
              <a:rPr lang="en-US" altLang="zh-CN" dirty="0">
                <a:solidFill>
                  <a:schemeClr val="tx1">
                    <a:lumMod val="75000"/>
                  </a:schemeClr>
                </a:solidFill>
              </a:rPr>
            </a:br>
            <a:r>
              <a:rPr lang="zh-CN" altLang="en-US" dirty="0">
                <a:solidFill>
                  <a:schemeClr val="tx1">
                    <a:lumMod val="75000"/>
                  </a:schemeClr>
                </a:solidFill>
              </a:rPr>
              <a:t>（馬來西亞 </a:t>
            </a:r>
            <a:r>
              <a:rPr lang="en-US" altLang="zh-CN" dirty="0">
                <a:solidFill>
                  <a:schemeClr val="tx1">
                    <a:lumMod val="75000"/>
                  </a:schemeClr>
                </a:solidFill>
              </a:rPr>
              <a:t>&amp; </a:t>
            </a:r>
            <a:r>
              <a:rPr lang="zh-CN" altLang="en-US" dirty="0">
                <a:solidFill>
                  <a:schemeClr val="tx1">
                    <a:lumMod val="75000"/>
                  </a:schemeClr>
                </a:solidFill>
              </a:rPr>
              <a:t>印尼）</a:t>
            </a:r>
            <a:r>
              <a:rPr lang="zh-CN" altLang="en-US" dirty="0">
                <a:solidFill>
                  <a:schemeClr val="lt2"/>
                </a:solidFill>
              </a:rPr>
              <a:t>第十三組</a:t>
            </a:r>
            <a:endParaRPr dirty="0">
              <a:solidFill>
                <a:schemeClr val="lt2"/>
              </a:solidFill>
            </a:endParaRPr>
          </a:p>
        </p:txBody>
      </p:sp>
      <p:sp>
        <p:nvSpPr>
          <p:cNvPr id="751" name="Google Shape;751;p15"/>
          <p:cNvSpPr txBox="1">
            <a:spLocks noGrp="1"/>
          </p:cNvSpPr>
          <p:nvPr>
            <p:ph type="subTitle" idx="1"/>
          </p:nvPr>
        </p:nvSpPr>
        <p:spPr>
          <a:xfrm rot="190701" flipH="1">
            <a:off x="1995160" y="3722793"/>
            <a:ext cx="4608894" cy="699678"/>
          </a:xfrm>
          <a:prstGeom prst="rect">
            <a:avLst/>
          </a:prstGeom>
        </p:spPr>
        <p:txBody>
          <a:bodyPr spcFirstLastPara="1" wrap="square" lIns="91425" tIns="91425" rIns="91425" bIns="91425" anchor="t" anchorCtr="0">
            <a:noAutofit/>
          </a:bodyPr>
          <a:lstStyle/>
          <a:p>
            <a:r>
              <a:rPr lang="zh-TW" alt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曾啓豪 </a:t>
            </a:r>
            <a:r>
              <a:rPr 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01157062 </a:t>
            </a:r>
            <a:r>
              <a:rPr lang="zh-TW" alt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資工</a:t>
            </a:r>
            <a:r>
              <a:rPr 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2A</a:t>
            </a:r>
          </a:p>
          <a:p>
            <a:r>
              <a:rPr lang="zh-TW" alt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林芝鋆</a:t>
            </a:r>
            <a:r>
              <a:rPr lang="en-US" altLang="zh-TW"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 </a:t>
            </a:r>
            <a:r>
              <a:rPr 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01157059 </a:t>
            </a:r>
            <a:r>
              <a:rPr lang="zh-TW" alt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資工</a:t>
            </a:r>
            <a:r>
              <a:rPr lang="en-US" b="1" dirty="0">
                <a:ln w="3175">
                  <a:noFill/>
                </a:ln>
                <a:solidFill>
                  <a:schemeClr val="tx1">
                    <a:lumMod val="75000"/>
                  </a:schemeClr>
                </a:solidFill>
                <a:latin typeface="PMingLiU" panose="02020500000000000000" pitchFamily="18" charset="-120"/>
                <a:ea typeface="PMingLiU" panose="02020500000000000000" pitchFamily="18" charset="-120"/>
                <a:cs typeface="Times New Roman" panose="02020603050405020304" pitchFamily="18" charset="0"/>
              </a:rPr>
              <a:t>2A</a:t>
            </a:r>
          </a:p>
          <a:p>
            <a:pPr marL="0" lvl="0" indent="0" algn="ctr" rtl="0">
              <a:spcBef>
                <a:spcPts val="0"/>
              </a:spcBef>
              <a:spcAft>
                <a:spcPts val="0"/>
              </a:spcAft>
              <a:buNone/>
            </a:pPr>
            <a:endParaRPr dirty="0"/>
          </a:p>
        </p:txBody>
      </p:sp>
      <p:grpSp>
        <p:nvGrpSpPr>
          <p:cNvPr id="752" name="Google Shape;752;p15"/>
          <p:cNvGrpSpPr/>
          <p:nvPr/>
        </p:nvGrpSpPr>
        <p:grpSpPr>
          <a:xfrm>
            <a:off x="142414" y="2367344"/>
            <a:ext cx="1846335" cy="2500793"/>
            <a:chOff x="-887725" y="2571750"/>
            <a:chExt cx="1485625" cy="2012225"/>
          </a:xfrm>
        </p:grpSpPr>
        <p:sp>
          <p:nvSpPr>
            <p:cNvPr id="753" name="Google Shape;753;p15"/>
            <p:cNvSpPr/>
            <p:nvPr/>
          </p:nvSpPr>
          <p:spPr>
            <a:xfrm>
              <a:off x="-650900" y="3013150"/>
              <a:ext cx="468700" cy="806400"/>
            </a:xfrm>
            <a:custGeom>
              <a:avLst/>
              <a:gdLst/>
              <a:ahLst/>
              <a:cxnLst/>
              <a:rect l="l" t="t" r="r" b="b"/>
              <a:pathLst>
                <a:path w="18748" h="32256" extrusionOk="0">
                  <a:moveTo>
                    <a:pt x="4663" y="0"/>
                  </a:moveTo>
                  <a:cubicBezTo>
                    <a:pt x="4663" y="0"/>
                    <a:pt x="4036" y="5288"/>
                    <a:pt x="2031" y="11855"/>
                  </a:cubicBezTo>
                  <a:cubicBezTo>
                    <a:pt x="1" y="18421"/>
                    <a:pt x="427" y="22657"/>
                    <a:pt x="4663" y="31554"/>
                  </a:cubicBezTo>
                  <a:cubicBezTo>
                    <a:pt x="4788" y="31780"/>
                    <a:pt x="4888" y="32030"/>
                    <a:pt x="4988" y="32256"/>
                  </a:cubicBezTo>
                  <a:cubicBezTo>
                    <a:pt x="8046" y="31880"/>
                    <a:pt x="14237" y="30527"/>
                    <a:pt x="18748" y="25614"/>
                  </a:cubicBezTo>
                  <a:cubicBezTo>
                    <a:pt x="18648" y="22632"/>
                    <a:pt x="18222" y="19699"/>
                    <a:pt x="17169" y="17369"/>
                  </a:cubicBezTo>
                  <a:cubicBezTo>
                    <a:pt x="15163" y="12883"/>
                    <a:pt x="15143" y="6856"/>
                    <a:pt x="11531" y="6856"/>
                  </a:cubicBezTo>
                  <a:cubicBezTo>
                    <a:pt x="11127" y="6856"/>
                    <a:pt x="10678" y="6932"/>
                    <a:pt x="10176" y="7093"/>
                  </a:cubicBezTo>
                  <a:cubicBezTo>
                    <a:pt x="9425" y="4963"/>
                    <a:pt x="10803" y="1379"/>
                    <a:pt x="10803" y="1379"/>
                  </a:cubicBezTo>
                  <a:lnTo>
                    <a:pt x="4663" y="0"/>
                  </a:ln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654650" y="3010625"/>
              <a:ext cx="474975" cy="810825"/>
            </a:xfrm>
            <a:custGeom>
              <a:avLst/>
              <a:gdLst/>
              <a:ahLst/>
              <a:cxnLst/>
              <a:rect l="l" t="t" r="r" b="b"/>
              <a:pathLst>
                <a:path w="18999" h="32433" extrusionOk="0">
                  <a:moveTo>
                    <a:pt x="4888" y="201"/>
                  </a:moveTo>
                  <a:lnTo>
                    <a:pt x="10853" y="1530"/>
                  </a:lnTo>
                  <a:cubicBezTo>
                    <a:pt x="10627" y="2106"/>
                    <a:pt x="9550" y="5264"/>
                    <a:pt x="10251" y="7219"/>
                  </a:cubicBezTo>
                  <a:cubicBezTo>
                    <a:pt x="10251" y="7269"/>
                    <a:pt x="10301" y="7269"/>
                    <a:pt x="10352" y="7269"/>
                  </a:cubicBezTo>
                  <a:cubicBezTo>
                    <a:pt x="10829" y="7118"/>
                    <a:pt x="11262" y="7042"/>
                    <a:pt x="11661" y="7042"/>
                  </a:cubicBezTo>
                  <a:cubicBezTo>
                    <a:pt x="12120" y="7042"/>
                    <a:pt x="12532" y="7143"/>
                    <a:pt x="12908" y="7344"/>
                  </a:cubicBezTo>
                  <a:cubicBezTo>
                    <a:pt x="14387" y="8146"/>
                    <a:pt x="15063" y="10527"/>
                    <a:pt x="15765" y="13059"/>
                  </a:cubicBezTo>
                  <a:cubicBezTo>
                    <a:pt x="16166" y="14537"/>
                    <a:pt x="16617" y="16091"/>
                    <a:pt x="17244" y="17495"/>
                  </a:cubicBezTo>
                  <a:cubicBezTo>
                    <a:pt x="18171" y="19575"/>
                    <a:pt x="18697" y="22332"/>
                    <a:pt x="18823" y="25665"/>
                  </a:cubicBezTo>
                  <a:cubicBezTo>
                    <a:pt x="14412" y="30477"/>
                    <a:pt x="8422" y="31856"/>
                    <a:pt x="5189" y="32257"/>
                  </a:cubicBezTo>
                  <a:cubicBezTo>
                    <a:pt x="5088" y="32031"/>
                    <a:pt x="4988" y="31806"/>
                    <a:pt x="4888" y="31605"/>
                  </a:cubicBezTo>
                  <a:cubicBezTo>
                    <a:pt x="752" y="22933"/>
                    <a:pt x="201" y="18698"/>
                    <a:pt x="2256" y="11981"/>
                  </a:cubicBezTo>
                  <a:cubicBezTo>
                    <a:pt x="4111" y="5941"/>
                    <a:pt x="4788" y="928"/>
                    <a:pt x="4888" y="201"/>
                  </a:cubicBezTo>
                  <a:close/>
                  <a:moveTo>
                    <a:pt x="4838" y="1"/>
                  </a:moveTo>
                  <a:cubicBezTo>
                    <a:pt x="4813" y="1"/>
                    <a:pt x="4788" y="1"/>
                    <a:pt x="4763" y="26"/>
                  </a:cubicBezTo>
                  <a:cubicBezTo>
                    <a:pt x="4763" y="26"/>
                    <a:pt x="4737" y="51"/>
                    <a:pt x="4737" y="76"/>
                  </a:cubicBezTo>
                  <a:cubicBezTo>
                    <a:pt x="4737" y="126"/>
                    <a:pt x="4086" y="5439"/>
                    <a:pt x="2081" y="11931"/>
                  </a:cubicBezTo>
                  <a:cubicBezTo>
                    <a:pt x="1" y="18698"/>
                    <a:pt x="577" y="22958"/>
                    <a:pt x="4737" y="31680"/>
                  </a:cubicBezTo>
                  <a:cubicBezTo>
                    <a:pt x="4838" y="31906"/>
                    <a:pt x="4938" y="32131"/>
                    <a:pt x="5063" y="32382"/>
                  </a:cubicBezTo>
                  <a:cubicBezTo>
                    <a:pt x="5063" y="32432"/>
                    <a:pt x="5088" y="32432"/>
                    <a:pt x="5138" y="32432"/>
                  </a:cubicBezTo>
                  <a:cubicBezTo>
                    <a:pt x="8372" y="32056"/>
                    <a:pt x="14487" y="30653"/>
                    <a:pt x="18973" y="25765"/>
                  </a:cubicBezTo>
                  <a:cubicBezTo>
                    <a:pt x="18973" y="25740"/>
                    <a:pt x="18998" y="25715"/>
                    <a:pt x="18998" y="25690"/>
                  </a:cubicBezTo>
                  <a:cubicBezTo>
                    <a:pt x="18873" y="22332"/>
                    <a:pt x="18347" y="19525"/>
                    <a:pt x="17394" y="17419"/>
                  </a:cubicBezTo>
                  <a:cubicBezTo>
                    <a:pt x="16768" y="16016"/>
                    <a:pt x="16342" y="14487"/>
                    <a:pt x="15915" y="13008"/>
                  </a:cubicBezTo>
                  <a:cubicBezTo>
                    <a:pt x="15189" y="10327"/>
                    <a:pt x="14537" y="8021"/>
                    <a:pt x="12983" y="7194"/>
                  </a:cubicBezTo>
                  <a:cubicBezTo>
                    <a:pt x="12595" y="6972"/>
                    <a:pt x="12152" y="6865"/>
                    <a:pt x="11660" y="6865"/>
                  </a:cubicBezTo>
                  <a:cubicBezTo>
                    <a:pt x="11264" y="6865"/>
                    <a:pt x="10835" y="6934"/>
                    <a:pt x="10377" y="7069"/>
                  </a:cubicBezTo>
                  <a:cubicBezTo>
                    <a:pt x="9725" y="5013"/>
                    <a:pt x="11028" y="1530"/>
                    <a:pt x="11053" y="1505"/>
                  </a:cubicBezTo>
                  <a:cubicBezTo>
                    <a:pt x="11053" y="1480"/>
                    <a:pt x="11053" y="1454"/>
                    <a:pt x="11028" y="1429"/>
                  </a:cubicBezTo>
                  <a:cubicBezTo>
                    <a:pt x="11028" y="1404"/>
                    <a:pt x="11003" y="1379"/>
                    <a:pt x="10978" y="1379"/>
                  </a:cubicBezTo>
                  <a:lnTo>
                    <a:pt x="4838" y="1"/>
                  </a:ln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887725" y="2574025"/>
              <a:ext cx="433600" cy="596400"/>
            </a:xfrm>
            <a:custGeom>
              <a:avLst/>
              <a:gdLst/>
              <a:ahLst/>
              <a:cxnLst/>
              <a:rect l="l" t="t" r="r" b="b"/>
              <a:pathLst>
                <a:path w="17344" h="23856" extrusionOk="0">
                  <a:moveTo>
                    <a:pt x="14013" y="1"/>
                  </a:moveTo>
                  <a:cubicBezTo>
                    <a:pt x="11933" y="1"/>
                    <a:pt x="10469" y="2013"/>
                    <a:pt x="9599" y="3931"/>
                  </a:cubicBezTo>
                  <a:cubicBezTo>
                    <a:pt x="8446" y="6512"/>
                    <a:pt x="7695" y="9319"/>
                    <a:pt x="6141" y="11700"/>
                  </a:cubicBezTo>
                  <a:cubicBezTo>
                    <a:pt x="5740" y="12352"/>
                    <a:pt x="5263" y="12954"/>
                    <a:pt x="4712" y="13455"/>
                  </a:cubicBezTo>
                  <a:cubicBezTo>
                    <a:pt x="978" y="16738"/>
                    <a:pt x="0" y="20071"/>
                    <a:pt x="2757" y="22402"/>
                  </a:cubicBezTo>
                  <a:cubicBezTo>
                    <a:pt x="2281" y="20071"/>
                    <a:pt x="3785" y="19119"/>
                    <a:pt x="3785" y="19119"/>
                  </a:cubicBezTo>
                  <a:lnTo>
                    <a:pt x="3785" y="19119"/>
                  </a:lnTo>
                  <a:cubicBezTo>
                    <a:pt x="3785" y="19119"/>
                    <a:pt x="2156" y="22227"/>
                    <a:pt x="4637" y="23856"/>
                  </a:cubicBezTo>
                  <a:cubicBezTo>
                    <a:pt x="9649" y="18743"/>
                    <a:pt x="17143" y="1901"/>
                    <a:pt x="17168" y="1851"/>
                  </a:cubicBezTo>
                  <a:cubicBezTo>
                    <a:pt x="17344" y="1475"/>
                    <a:pt x="16040" y="598"/>
                    <a:pt x="15815" y="472"/>
                  </a:cubicBezTo>
                  <a:cubicBezTo>
                    <a:pt x="15170" y="145"/>
                    <a:pt x="14570" y="1"/>
                    <a:pt x="14013" y="1"/>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860800" y="2571750"/>
              <a:ext cx="409825" cy="600575"/>
            </a:xfrm>
            <a:custGeom>
              <a:avLst/>
              <a:gdLst/>
              <a:ahLst/>
              <a:cxnLst/>
              <a:rect l="l" t="t" r="r" b="b"/>
              <a:pathLst>
                <a:path w="16393" h="24023" extrusionOk="0">
                  <a:moveTo>
                    <a:pt x="12954" y="174"/>
                  </a:moveTo>
                  <a:cubicBezTo>
                    <a:pt x="13523" y="174"/>
                    <a:pt x="14113" y="331"/>
                    <a:pt x="14713" y="638"/>
                  </a:cubicBezTo>
                  <a:cubicBezTo>
                    <a:pt x="15014" y="814"/>
                    <a:pt x="16141" y="1616"/>
                    <a:pt x="16016" y="1892"/>
                  </a:cubicBezTo>
                  <a:cubicBezTo>
                    <a:pt x="15941" y="2067"/>
                    <a:pt x="8547" y="18684"/>
                    <a:pt x="3560" y="23847"/>
                  </a:cubicBezTo>
                  <a:cubicBezTo>
                    <a:pt x="1254" y="22268"/>
                    <a:pt x="2758" y="19285"/>
                    <a:pt x="2783" y="19235"/>
                  </a:cubicBezTo>
                  <a:cubicBezTo>
                    <a:pt x="2808" y="19210"/>
                    <a:pt x="2783" y="19160"/>
                    <a:pt x="2758" y="19135"/>
                  </a:cubicBezTo>
                  <a:cubicBezTo>
                    <a:pt x="2758" y="19135"/>
                    <a:pt x="2733" y="19110"/>
                    <a:pt x="2708" y="19110"/>
                  </a:cubicBezTo>
                  <a:cubicBezTo>
                    <a:pt x="2683" y="19110"/>
                    <a:pt x="2683" y="19135"/>
                    <a:pt x="2658" y="19135"/>
                  </a:cubicBezTo>
                  <a:cubicBezTo>
                    <a:pt x="2658" y="19135"/>
                    <a:pt x="1204" y="20087"/>
                    <a:pt x="1555" y="22268"/>
                  </a:cubicBezTo>
                  <a:cubicBezTo>
                    <a:pt x="653" y="21441"/>
                    <a:pt x="201" y="20488"/>
                    <a:pt x="201" y="19436"/>
                  </a:cubicBezTo>
                  <a:cubicBezTo>
                    <a:pt x="176" y="17656"/>
                    <a:pt x="1379" y="15651"/>
                    <a:pt x="3685" y="13596"/>
                  </a:cubicBezTo>
                  <a:cubicBezTo>
                    <a:pt x="4186" y="13145"/>
                    <a:pt x="4663" y="12568"/>
                    <a:pt x="5139" y="11842"/>
                  </a:cubicBezTo>
                  <a:cubicBezTo>
                    <a:pt x="6166" y="10263"/>
                    <a:pt x="6843" y="8458"/>
                    <a:pt x="7520" y="6729"/>
                  </a:cubicBezTo>
                  <a:cubicBezTo>
                    <a:pt x="7871" y="5852"/>
                    <a:pt x="8222" y="4949"/>
                    <a:pt x="8623" y="4072"/>
                  </a:cubicBezTo>
                  <a:cubicBezTo>
                    <a:pt x="9224" y="2694"/>
                    <a:pt x="10302" y="914"/>
                    <a:pt x="11906" y="363"/>
                  </a:cubicBezTo>
                  <a:cubicBezTo>
                    <a:pt x="12245" y="237"/>
                    <a:pt x="12596" y="174"/>
                    <a:pt x="12954" y="174"/>
                  </a:cubicBezTo>
                  <a:close/>
                  <a:moveTo>
                    <a:pt x="12941" y="0"/>
                  </a:moveTo>
                  <a:cubicBezTo>
                    <a:pt x="12572" y="0"/>
                    <a:pt x="12210" y="63"/>
                    <a:pt x="11856" y="187"/>
                  </a:cubicBezTo>
                  <a:cubicBezTo>
                    <a:pt x="10202" y="764"/>
                    <a:pt x="9099" y="2593"/>
                    <a:pt x="8447" y="3997"/>
                  </a:cubicBezTo>
                  <a:cubicBezTo>
                    <a:pt x="8071" y="4874"/>
                    <a:pt x="7695" y="5801"/>
                    <a:pt x="7369" y="6679"/>
                  </a:cubicBezTo>
                  <a:cubicBezTo>
                    <a:pt x="6693" y="8408"/>
                    <a:pt x="6016" y="10187"/>
                    <a:pt x="4988" y="11741"/>
                  </a:cubicBezTo>
                  <a:cubicBezTo>
                    <a:pt x="4537" y="12468"/>
                    <a:pt x="4061" y="13045"/>
                    <a:pt x="3560" y="13471"/>
                  </a:cubicBezTo>
                  <a:cubicBezTo>
                    <a:pt x="1229" y="15551"/>
                    <a:pt x="1" y="17606"/>
                    <a:pt x="26" y="19436"/>
                  </a:cubicBezTo>
                  <a:cubicBezTo>
                    <a:pt x="26" y="20614"/>
                    <a:pt x="577" y="21666"/>
                    <a:pt x="1630" y="22568"/>
                  </a:cubicBezTo>
                  <a:cubicBezTo>
                    <a:pt x="1643" y="22581"/>
                    <a:pt x="1661" y="22587"/>
                    <a:pt x="1680" y="22587"/>
                  </a:cubicBezTo>
                  <a:cubicBezTo>
                    <a:pt x="1699" y="22587"/>
                    <a:pt x="1718" y="22581"/>
                    <a:pt x="1730" y="22568"/>
                  </a:cubicBezTo>
                  <a:cubicBezTo>
                    <a:pt x="1755" y="22543"/>
                    <a:pt x="1780" y="22518"/>
                    <a:pt x="1755" y="22468"/>
                  </a:cubicBezTo>
                  <a:cubicBezTo>
                    <a:pt x="1430" y="20839"/>
                    <a:pt x="2081" y="19887"/>
                    <a:pt x="2482" y="19511"/>
                  </a:cubicBezTo>
                  <a:lnTo>
                    <a:pt x="2482" y="19511"/>
                  </a:lnTo>
                  <a:cubicBezTo>
                    <a:pt x="2156" y="20363"/>
                    <a:pt x="1505" y="22694"/>
                    <a:pt x="3535" y="24022"/>
                  </a:cubicBezTo>
                  <a:lnTo>
                    <a:pt x="3560" y="24022"/>
                  </a:lnTo>
                  <a:cubicBezTo>
                    <a:pt x="3585" y="24022"/>
                    <a:pt x="3610" y="24022"/>
                    <a:pt x="3635" y="23997"/>
                  </a:cubicBezTo>
                  <a:cubicBezTo>
                    <a:pt x="8648" y="18909"/>
                    <a:pt x="16091" y="2142"/>
                    <a:pt x="16166" y="1967"/>
                  </a:cubicBezTo>
                  <a:cubicBezTo>
                    <a:pt x="16392" y="1466"/>
                    <a:pt x="14788" y="513"/>
                    <a:pt x="14788" y="488"/>
                  </a:cubicBezTo>
                  <a:cubicBezTo>
                    <a:pt x="14153" y="163"/>
                    <a:pt x="13538" y="0"/>
                    <a:pt x="12941"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771825" y="2639075"/>
              <a:ext cx="429225" cy="560825"/>
            </a:xfrm>
            <a:custGeom>
              <a:avLst/>
              <a:gdLst/>
              <a:ahLst/>
              <a:cxnLst/>
              <a:rect l="l" t="t" r="r" b="b"/>
              <a:pathLst>
                <a:path w="17169" h="22433" extrusionOk="0">
                  <a:moveTo>
                    <a:pt x="7570" y="1"/>
                  </a:moveTo>
                  <a:lnTo>
                    <a:pt x="1480" y="11705"/>
                  </a:lnTo>
                  <a:cubicBezTo>
                    <a:pt x="1" y="14537"/>
                    <a:pt x="352" y="18021"/>
                    <a:pt x="2482" y="20377"/>
                  </a:cubicBezTo>
                  <a:cubicBezTo>
                    <a:pt x="3593" y="21635"/>
                    <a:pt x="5068" y="22432"/>
                    <a:pt x="6788" y="22432"/>
                  </a:cubicBezTo>
                  <a:cubicBezTo>
                    <a:pt x="6815" y="22432"/>
                    <a:pt x="6841" y="22432"/>
                    <a:pt x="6868" y="22432"/>
                  </a:cubicBezTo>
                  <a:cubicBezTo>
                    <a:pt x="10477" y="22382"/>
                    <a:pt x="13008" y="21630"/>
                    <a:pt x="13008" y="21630"/>
                  </a:cubicBezTo>
                  <a:cubicBezTo>
                    <a:pt x="13008" y="21630"/>
                    <a:pt x="17169" y="13961"/>
                    <a:pt x="14813" y="7169"/>
                  </a:cubicBezTo>
                  <a:cubicBezTo>
                    <a:pt x="14211" y="753"/>
                    <a:pt x="7570" y="1"/>
                    <a:pt x="7570"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601400" y="2598525"/>
              <a:ext cx="187375" cy="143950"/>
            </a:xfrm>
            <a:custGeom>
              <a:avLst/>
              <a:gdLst/>
              <a:ahLst/>
              <a:cxnLst/>
              <a:rect l="l" t="t" r="r" b="b"/>
              <a:pathLst>
                <a:path w="7495" h="5758" extrusionOk="0">
                  <a:moveTo>
                    <a:pt x="4809" y="0"/>
                  </a:moveTo>
                  <a:cubicBezTo>
                    <a:pt x="4080" y="0"/>
                    <a:pt x="3338" y="410"/>
                    <a:pt x="2607" y="745"/>
                  </a:cubicBezTo>
                  <a:cubicBezTo>
                    <a:pt x="778" y="1598"/>
                    <a:pt x="1" y="2776"/>
                    <a:pt x="853" y="3402"/>
                  </a:cubicBezTo>
                  <a:cubicBezTo>
                    <a:pt x="176" y="5507"/>
                    <a:pt x="1956" y="5758"/>
                    <a:pt x="1956" y="5758"/>
                  </a:cubicBezTo>
                  <a:cubicBezTo>
                    <a:pt x="1956" y="5758"/>
                    <a:pt x="3008" y="4856"/>
                    <a:pt x="5665" y="2901"/>
                  </a:cubicBezTo>
                  <a:cubicBezTo>
                    <a:pt x="6392" y="2375"/>
                    <a:pt x="7495" y="2951"/>
                    <a:pt x="7119" y="2099"/>
                  </a:cubicBezTo>
                  <a:cubicBezTo>
                    <a:pt x="6386" y="489"/>
                    <a:pt x="5605" y="0"/>
                    <a:pt x="4809"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591375" y="2596450"/>
              <a:ext cx="172350" cy="147925"/>
            </a:xfrm>
            <a:custGeom>
              <a:avLst/>
              <a:gdLst/>
              <a:ahLst/>
              <a:cxnLst/>
              <a:rect l="l" t="t" r="r" b="b"/>
              <a:pathLst>
                <a:path w="6894" h="5917" extrusionOk="0">
                  <a:moveTo>
                    <a:pt x="4412" y="177"/>
                  </a:moveTo>
                  <a:cubicBezTo>
                    <a:pt x="4612" y="177"/>
                    <a:pt x="4788" y="202"/>
                    <a:pt x="4988" y="277"/>
                  </a:cubicBezTo>
                  <a:cubicBezTo>
                    <a:pt x="5615" y="503"/>
                    <a:pt x="6141" y="1129"/>
                    <a:pt x="6618" y="2207"/>
                  </a:cubicBezTo>
                  <a:cubicBezTo>
                    <a:pt x="6718" y="2407"/>
                    <a:pt x="6718" y="2483"/>
                    <a:pt x="6693" y="2533"/>
                  </a:cubicBezTo>
                  <a:cubicBezTo>
                    <a:pt x="6643" y="2608"/>
                    <a:pt x="6442" y="2608"/>
                    <a:pt x="6267" y="2633"/>
                  </a:cubicBezTo>
                  <a:cubicBezTo>
                    <a:pt x="5941" y="2658"/>
                    <a:pt x="5540" y="2683"/>
                    <a:pt x="5214" y="2934"/>
                  </a:cubicBezTo>
                  <a:cubicBezTo>
                    <a:pt x="2833" y="4663"/>
                    <a:pt x="1705" y="5590"/>
                    <a:pt x="1530" y="5741"/>
                  </a:cubicBezTo>
                  <a:cubicBezTo>
                    <a:pt x="1379" y="5716"/>
                    <a:pt x="853" y="5590"/>
                    <a:pt x="577" y="5114"/>
                  </a:cubicBezTo>
                  <a:cubicBezTo>
                    <a:pt x="327" y="4738"/>
                    <a:pt x="302" y="4187"/>
                    <a:pt x="527" y="3510"/>
                  </a:cubicBezTo>
                  <a:cubicBezTo>
                    <a:pt x="527" y="3485"/>
                    <a:pt x="527" y="3460"/>
                    <a:pt x="502" y="3435"/>
                  </a:cubicBezTo>
                  <a:cubicBezTo>
                    <a:pt x="277" y="3260"/>
                    <a:pt x="176" y="3034"/>
                    <a:pt x="201" y="2783"/>
                  </a:cubicBezTo>
                  <a:cubicBezTo>
                    <a:pt x="252" y="2207"/>
                    <a:pt x="1054" y="1480"/>
                    <a:pt x="2257" y="929"/>
                  </a:cubicBezTo>
                  <a:cubicBezTo>
                    <a:pt x="2357" y="879"/>
                    <a:pt x="2457" y="828"/>
                    <a:pt x="2557" y="778"/>
                  </a:cubicBezTo>
                  <a:cubicBezTo>
                    <a:pt x="3159" y="478"/>
                    <a:pt x="3810" y="177"/>
                    <a:pt x="4412" y="177"/>
                  </a:cubicBezTo>
                  <a:close/>
                  <a:moveTo>
                    <a:pt x="4433" y="0"/>
                  </a:moveTo>
                  <a:cubicBezTo>
                    <a:pt x="3776" y="0"/>
                    <a:pt x="3114" y="321"/>
                    <a:pt x="2482" y="628"/>
                  </a:cubicBezTo>
                  <a:cubicBezTo>
                    <a:pt x="2382" y="678"/>
                    <a:pt x="2282" y="703"/>
                    <a:pt x="2181" y="753"/>
                  </a:cubicBezTo>
                  <a:cubicBezTo>
                    <a:pt x="903" y="1355"/>
                    <a:pt x="101" y="2107"/>
                    <a:pt x="26" y="2783"/>
                  </a:cubicBezTo>
                  <a:cubicBezTo>
                    <a:pt x="1" y="3059"/>
                    <a:pt x="101" y="3335"/>
                    <a:pt x="352" y="3535"/>
                  </a:cubicBezTo>
                  <a:cubicBezTo>
                    <a:pt x="126" y="4212"/>
                    <a:pt x="151" y="4788"/>
                    <a:pt x="427" y="5214"/>
                  </a:cubicBezTo>
                  <a:cubicBezTo>
                    <a:pt x="803" y="5816"/>
                    <a:pt x="1505" y="5916"/>
                    <a:pt x="1530" y="5916"/>
                  </a:cubicBezTo>
                  <a:lnTo>
                    <a:pt x="1555" y="5916"/>
                  </a:lnTo>
                  <a:cubicBezTo>
                    <a:pt x="1555" y="5916"/>
                    <a:pt x="1580" y="5916"/>
                    <a:pt x="1605" y="5891"/>
                  </a:cubicBezTo>
                  <a:cubicBezTo>
                    <a:pt x="1605" y="5891"/>
                    <a:pt x="2683" y="4989"/>
                    <a:pt x="5314" y="3059"/>
                  </a:cubicBezTo>
                  <a:cubicBezTo>
                    <a:pt x="5615" y="2833"/>
                    <a:pt x="5966" y="2808"/>
                    <a:pt x="6267" y="2783"/>
                  </a:cubicBezTo>
                  <a:cubicBezTo>
                    <a:pt x="6542" y="2783"/>
                    <a:pt x="6743" y="2758"/>
                    <a:pt x="6843" y="2608"/>
                  </a:cubicBezTo>
                  <a:cubicBezTo>
                    <a:pt x="6893" y="2508"/>
                    <a:pt x="6868" y="2357"/>
                    <a:pt x="6793" y="2157"/>
                  </a:cubicBezTo>
                  <a:cubicBezTo>
                    <a:pt x="6292" y="1029"/>
                    <a:pt x="5715" y="352"/>
                    <a:pt x="5039" y="102"/>
                  </a:cubicBezTo>
                  <a:cubicBezTo>
                    <a:pt x="4838" y="31"/>
                    <a:pt x="4636" y="0"/>
                    <a:pt x="4433"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190975" y="4062025"/>
              <a:ext cx="788875" cy="391000"/>
            </a:xfrm>
            <a:custGeom>
              <a:avLst/>
              <a:gdLst/>
              <a:ahLst/>
              <a:cxnLst/>
              <a:rect l="l" t="t" r="r" b="b"/>
              <a:pathLst>
                <a:path w="31555" h="15640" extrusionOk="0">
                  <a:moveTo>
                    <a:pt x="0" y="0"/>
                  </a:moveTo>
                  <a:lnTo>
                    <a:pt x="301" y="8572"/>
                  </a:lnTo>
                  <a:lnTo>
                    <a:pt x="25915" y="15639"/>
                  </a:lnTo>
                  <a:cubicBezTo>
                    <a:pt x="25915" y="15639"/>
                    <a:pt x="31554" y="11880"/>
                    <a:pt x="25915" y="8070"/>
                  </a:cubicBezTo>
                  <a:cubicBezTo>
                    <a:pt x="20301" y="4236"/>
                    <a:pt x="0" y="0"/>
                    <a:pt x="0"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192875" y="4059850"/>
              <a:ext cx="714950" cy="395050"/>
            </a:xfrm>
            <a:custGeom>
              <a:avLst/>
              <a:gdLst/>
              <a:ahLst/>
              <a:cxnLst/>
              <a:rect l="l" t="t" r="r" b="b"/>
              <a:pathLst>
                <a:path w="28598" h="15802" extrusionOk="0">
                  <a:moveTo>
                    <a:pt x="176" y="187"/>
                  </a:moveTo>
                  <a:lnTo>
                    <a:pt x="176" y="187"/>
                  </a:lnTo>
                  <a:cubicBezTo>
                    <a:pt x="1780" y="538"/>
                    <a:pt x="20602" y="4599"/>
                    <a:pt x="25966" y="8208"/>
                  </a:cubicBezTo>
                  <a:cubicBezTo>
                    <a:pt x="27595" y="9335"/>
                    <a:pt x="28422" y="10538"/>
                    <a:pt x="28422" y="11817"/>
                  </a:cubicBezTo>
                  <a:cubicBezTo>
                    <a:pt x="28422" y="13847"/>
                    <a:pt x="26267" y="15426"/>
                    <a:pt x="25991" y="15626"/>
                  </a:cubicBezTo>
                  <a:lnTo>
                    <a:pt x="452" y="8584"/>
                  </a:lnTo>
                  <a:lnTo>
                    <a:pt x="176" y="187"/>
                  </a:lnTo>
                  <a:close/>
                  <a:moveTo>
                    <a:pt x="76" y="1"/>
                  </a:moveTo>
                  <a:cubicBezTo>
                    <a:pt x="59" y="1"/>
                    <a:pt x="43" y="12"/>
                    <a:pt x="26" y="12"/>
                  </a:cubicBezTo>
                  <a:cubicBezTo>
                    <a:pt x="1" y="37"/>
                    <a:pt x="1" y="62"/>
                    <a:pt x="1" y="87"/>
                  </a:cubicBezTo>
                  <a:lnTo>
                    <a:pt x="277" y="8659"/>
                  </a:lnTo>
                  <a:cubicBezTo>
                    <a:pt x="277" y="8684"/>
                    <a:pt x="302" y="8709"/>
                    <a:pt x="352" y="8734"/>
                  </a:cubicBezTo>
                  <a:lnTo>
                    <a:pt x="25991" y="15802"/>
                  </a:lnTo>
                  <a:lnTo>
                    <a:pt x="26041" y="15802"/>
                  </a:lnTo>
                  <a:cubicBezTo>
                    <a:pt x="26141" y="15726"/>
                    <a:pt x="28572" y="14072"/>
                    <a:pt x="28597" y="11817"/>
                  </a:cubicBezTo>
                  <a:cubicBezTo>
                    <a:pt x="28597" y="10488"/>
                    <a:pt x="27745" y="9235"/>
                    <a:pt x="26041" y="8082"/>
                  </a:cubicBezTo>
                  <a:cubicBezTo>
                    <a:pt x="20477" y="4298"/>
                    <a:pt x="302" y="37"/>
                    <a:pt x="101" y="12"/>
                  </a:cubicBezTo>
                  <a:cubicBezTo>
                    <a:pt x="93" y="4"/>
                    <a:pt x="84" y="1"/>
                    <a:pt x="7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229825" y="3778175"/>
              <a:ext cx="368450" cy="359675"/>
            </a:xfrm>
            <a:custGeom>
              <a:avLst/>
              <a:gdLst/>
              <a:ahLst/>
              <a:cxnLst/>
              <a:rect l="l" t="t" r="r" b="b"/>
              <a:pathLst>
                <a:path w="14738" h="14387" extrusionOk="0">
                  <a:moveTo>
                    <a:pt x="1554" y="1"/>
                  </a:moveTo>
                  <a:lnTo>
                    <a:pt x="0" y="6241"/>
                  </a:lnTo>
                  <a:lnTo>
                    <a:pt x="12281" y="14387"/>
                  </a:lnTo>
                  <a:lnTo>
                    <a:pt x="14737" y="13861"/>
                  </a:lnTo>
                  <a:lnTo>
                    <a:pt x="1554" y="1"/>
                  </a:ln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231725" y="3775675"/>
              <a:ext cx="372225" cy="364700"/>
            </a:xfrm>
            <a:custGeom>
              <a:avLst/>
              <a:gdLst/>
              <a:ahLst/>
              <a:cxnLst/>
              <a:rect l="l" t="t" r="r" b="b"/>
              <a:pathLst>
                <a:path w="14889" h="14588" extrusionOk="0">
                  <a:moveTo>
                    <a:pt x="1680" y="251"/>
                  </a:moveTo>
                  <a:lnTo>
                    <a:pt x="14638" y="13910"/>
                  </a:lnTo>
                  <a:lnTo>
                    <a:pt x="12382" y="14412"/>
                  </a:lnTo>
                  <a:lnTo>
                    <a:pt x="176" y="6316"/>
                  </a:lnTo>
                  <a:lnTo>
                    <a:pt x="1680" y="251"/>
                  </a:lnTo>
                  <a:close/>
                  <a:moveTo>
                    <a:pt x="1630" y="1"/>
                  </a:moveTo>
                  <a:cubicBezTo>
                    <a:pt x="1580" y="26"/>
                    <a:pt x="1555" y="51"/>
                    <a:pt x="1555" y="76"/>
                  </a:cubicBezTo>
                  <a:lnTo>
                    <a:pt x="1" y="6316"/>
                  </a:lnTo>
                  <a:cubicBezTo>
                    <a:pt x="1" y="6366"/>
                    <a:pt x="1" y="6392"/>
                    <a:pt x="26" y="6417"/>
                  </a:cubicBezTo>
                  <a:lnTo>
                    <a:pt x="12332" y="14562"/>
                  </a:lnTo>
                  <a:cubicBezTo>
                    <a:pt x="12332" y="14587"/>
                    <a:pt x="12357" y="14587"/>
                    <a:pt x="12357" y="14587"/>
                  </a:cubicBezTo>
                  <a:lnTo>
                    <a:pt x="12382" y="14587"/>
                  </a:lnTo>
                  <a:lnTo>
                    <a:pt x="14813" y="14061"/>
                  </a:lnTo>
                  <a:cubicBezTo>
                    <a:pt x="14838" y="14036"/>
                    <a:pt x="14863" y="14036"/>
                    <a:pt x="14888" y="13986"/>
                  </a:cubicBezTo>
                  <a:cubicBezTo>
                    <a:pt x="14888" y="13961"/>
                    <a:pt x="14888" y="13935"/>
                    <a:pt x="14863" y="13910"/>
                  </a:cubicBezTo>
                  <a:lnTo>
                    <a:pt x="1705" y="26"/>
                  </a:lnTo>
                  <a:cubicBezTo>
                    <a:pt x="1680" y="1"/>
                    <a:pt x="1655" y="1"/>
                    <a:pt x="1630"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661550" y="4412425"/>
              <a:ext cx="1154800" cy="169875"/>
            </a:xfrm>
            <a:custGeom>
              <a:avLst/>
              <a:gdLst/>
              <a:ahLst/>
              <a:cxnLst/>
              <a:rect l="l" t="t" r="r" b="b"/>
              <a:pathLst>
                <a:path w="46192" h="6795" extrusionOk="0">
                  <a:moveTo>
                    <a:pt x="29683" y="0"/>
                  </a:moveTo>
                  <a:cubicBezTo>
                    <a:pt x="23169" y="0"/>
                    <a:pt x="16790" y="579"/>
                    <a:pt x="13573" y="579"/>
                  </a:cubicBezTo>
                  <a:cubicBezTo>
                    <a:pt x="12826" y="579"/>
                    <a:pt x="12249" y="547"/>
                    <a:pt x="11881" y="471"/>
                  </a:cubicBezTo>
                  <a:cubicBezTo>
                    <a:pt x="11275" y="341"/>
                    <a:pt x="10768" y="283"/>
                    <a:pt x="10335" y="283"/>
                  </a:cubicBezTo>
                  <a:cubicBezTo>
                    <a:pt x="8259" y="283"/>
                    <a:pt x="7882" y="1619"/>
                    <a:pt x="6492" y="2801"/>
                  </a:cubicBezTo>
                  <a:cubicBezTo>
                    <a:pt x="1429" y="3954"/>
                    <a:pt x="1" y="4330"/>
                    <a:pt x="1" y="4982"/>
                  </a:cubicBezTo>
                  <a:cubicBezTo>
                    <a:pt x="17" y="6129"/>
                    <a:pt x="2275" y="6794"/>
                    <a:pt x="5315" y="6794"/>
                  </a:cubicBezTo>
                  <a:cubicBezTo>
                    <a:pt x="6923" y="6794"/>
                    <a:pt x="8749" y="6609"/>
                    <a:pt x="10577" y="6210"/>
                  </a:cubicBezTo>
                  <a:cubicBezTo>
                    <a:pt x="13652" y="5531"/>
                    <a:pt x="15857" y="5300"/>
                    <a:pt x="17710" y="5300"/>
                  </a:cubicBezTo>
                  <a:cubicBezTo>
                    <a:pt x="21627" y="5300"/>
                    <a:pt x="23970" y="6330"/>
                    <a:pt x="29616" y="6330"/>
                  </a:cubicBezTo>
                  <a:cubicBezTo>
                    <a:pt x="30664" y="6330"/>
                    <a:pt x="31827" y="6294"/>
                    <a:pt x="33134" y="6210"/>
                  </a:cubicBezTo>
                  <a:cubicBezTo>
                    <a:pt x="45791" y="5358"/>
                    <a:pt x="46192" y="2651"/>
                    <a:pt x="46192" y="2651"/>
                  </a:cubicBezTo>
                  <a:cubicBezTo>
                    <a:pt x="42373" y="538"/>
                    <a:pt x="35965" y="0"/>
                    <a:pt x="29683"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663425" y="4410250"/>
              <a:ext cx="1158550" cy="173725"/>
            </a:xfrm>
            <a:custGeom>
              <a:avLst/>
              <a:gdLst/>
              <a:ahLst/>
              <a:cxnLst/>
              <a:rect l="l" t="t" r="r" b="b"/>
              <a:pathLst>
                <a:path w="46342" h="6949" extrusionOk="0">
                  <a:moveTo>
                    <a:pt x="29852" y="161"/>
                  </a:moveTo>
                  <a:cubicBezTo>
                    <a:pt x="36070" y="161"/>
                    <a:pt x="42357" y="695"/>
                    <a:pt x="46166" y="2763"/>
                  </a:cubicBezTo>
                  <a:cubicBezTo>
                    <a:pt x="45991" y="3164"/>
                    <a:pt x="44587" y="5445"/>
                    <a:pt x="33209" y="6197"/>
                  </a:cubicBezTo>
                  <a:cubicBezTo>
                    <a:pt x="31854" y="6289"/>
                    <a:pt x="30656" y="6327"/>
                    <a:pt x="29579" y="6327"/>
                  </a:cubicBezTo>
                  <a:cubicBezTo>
                    <a:pt x="26554" y="6327"/>
                    <a:pt x="24486" y="6023"/>
                    <a:pt x="22582" y="5746"/>
                  </a:cubicBezTo>
                  <a:cubicBezTo>
                    <a:pt x="21014" y="5523"/>
                    <a:pt x="19549" y="5313"/>
                    <a:pt x="17746" y="5313"/>
                  </a:cubicBezTo>
                  <a:cubicBezTo>
                    <a:pt x="15891" y="5313"/>
                    <a:pt x="13678" y="5536"/>
                    <a:pt x="10627" y="6197"/>
                  </a:cubicBezTo>
                  <a:cubicBezTo>
                    <a:pt x="8814" y="6598"/>
                    <a:pt x="6958" y="6793"/>
                    <a:pt x="5321" y="6793"/>
                  </a:cubicBezTo>
                  <a:cubicBezTo>
                    <a:pt x="3179" y="6793"/>
                    <a:pt x="1412" y="6460"/>
                    <a:pt x="602" y="5821"/>
                  </a:cubicBezTo>
                  <a:cubicBezTo>
                    <a:pt x="327" y="5595"/>
                    <a:pt x="176" y="5319"/>
                    <a:pt x="176" y="5069"/>
                  </a:cubicBezTo>
                  <a:cubicBezTo>
                    <a:pt x="151" y="4467"/>
                    <a:pt x="1805" y="4066"/>
                    <a:pt x="6567" y="2989"/>
                  </a:cubicBezTo>
                  <a:cubicBezTo>
                    <a:pt x="6592" y="2964"/>
                    <a:pt x="6592" y="2964"/>
                    <a:pt x="6617" y="2964"/>
                  </a:cubicBezTo>
                  <a:cubicBezTo>
                    <a:pt x="7018" y="2613"/>
                    <a:pt x="7319" y="2262"/>
                    <a:pt x="7645" y="1936"/>
                  </a:cubicBezTo>
                  <a:cubicBezTo>
                    <a:pt x="8372" y="1134"/>
                    <a:pt x="8973" y="457"/>
                    <a:pt x="10427" y="457"/>
                  </a:cubicBezTo>
                  <a:cubicBezTo>
                    <a:pt x="10853" y="457"/>
                    <a:pt x="11354" y="507"/>
                    <a:pt x="11931" y="633"/>
                  </a:cubicBezTo>
                  <a:cubicBezTo>
                    <a:pt x="12310" y="714"/>
                    <a:pt x="12902" y="747"/>
                    <a:pt x="13664" y="747"/>
                  </a:cubicBezTo>
                  <a:cubicBezTo>
                    <a:pt x="15016" y="747"/>
                    <a:pt x="16904" y="645"/>
                    <a:pt x="19099" y="532"/>
                  </a:cubicBezTo>
                  <a:cubicBezTo>
                    <a:pt x="22267" y="361"/>
                    <a:pt x="26047" y="161"/>
                    <a:pt x="29852" y="161"/>
                  </a:cubicBezTo>
                  <a:close/>
                  <a:moveTo>
                    <a:pt x="29809" y="1"/>
                  </a:moveTo>
                  <a:cubicBezTo>
                    <a:pt x="26014" y="1"/>
                    <a:pt x="22251" y="197"/>
                    <a:pt x="19099" y="357"/>
                  </a:cubicBezTo>
                  <a:cubicBezTo>
                    <a:pt x="16846" y="473"/>
                    <a:pt x="14900" y="578"/>
                    <a:pt x="13542" y="578"/>
                  </a:cubicBezTo>
                  <a:cubicBezTo>
                    <a:pt x="12846" y="578"/>
                    <a:pt x="12304" y="550"/>
                    <a:pt x="11956" y="482"/>
                  </a:cubicBezTo>
                  <a:cubicBezTo>
                    <a:pt x="11343" y="352"/>
                    <a:pt x="10829" y="293"/>
                    <a:pt x="10389" y="293"/>
                  </a:cubicBezTo>
                  <a:cubicBezTo>
                    <a:pt x="8887" y="293"/>
                    <a:pt x="8251" y="977"/>
                    <a:pt x="7494" y="1811"/>
                  </a:cubicBezTo>
                  <a:cubicBezTo>
                    <a:pt x="7219" y="2136"/>
                    <a:pt x="6893" y="2487"/>
                    <a:pt x="6517" y="2813"/>
                  </a:cubicBezTo>
                  <a:cubicBezTo>
                    <a:pt x="1454" y="3966"/>
                    <a:pt x="1" y="4342"/>
                    <a:pt x="1" y="5069"/>
                  </a:cubicBezTo>
                  <a:cubicBezTo>
                    <a:pt x="1" y="5395"/>
                    <a:pt x="176" y="5695"/>
                    <a:pt x="502" y="5946"/>
                  </a:cubicBezTo>
                  <a:cubicBezTo>
                    <a:pt x="1354" y="6623"/>
                    <a:pt x="3184" y="6949"/>
                    <a:pt x="5364" y="6949"/>
                  </a:cubicBezTo>
                  <a:cubicBezTo>
                    <a:pt x="7018" y="6949"/>
                    <a:pt x="8848" y="6773"/>
                    <a:pt x="10652" y="6372"/>
                  </a:cubicBezTo>
                  <a:cubicBezTo>
                    <a:pt x="13724" y="5707"/>
                    <a:pt x="15940" y="5479"/>
                    <a:pt x="17793" y="5479"/>
                  </a:cubicBezTo>
                  <a:cubicBezTo>
                    <a:pt x="19569" y="5479"/>
                    <a:pt x="21012" y="5688"/>
                    <a:pt x="22557" y="5921"/>
                  </a:cubicBezTo>
                  <a:cubicBezTo>
                    <a:pt x="24461" y="6198"/>
                    <a:pt x="26542" y="6503"/>
                    <a:pt x="29585" y="6503"/>
                  </a:cubicBezTo>
                  <a:cubicBezTo>
                    <a:pt x="30668" y="6503"/>
                    <a:pt x="31872" y="6464"/>
                    <a:pt x="33234" y="6372"/>
                  </a:cubicBezTo>
                  <a:cubicBezTo>
                    <a:pt x="45790" y="5545"/>
                    <a:pt x="46317" y="2863"/>
                    <a:pt x="46342" y="2738"/>
                  </a:cubicBezTo>
                  <a:cubicBezTo>
                    <a:pt x="46342" y="2713"/>
                    <a:pt x="46342" y="2663"/>
                    <a:pt x="46292" y="2663"/>
                  </a:cubicBezTo>
                  <a:cubicBezTo>
                    <a:pt x="42464" y="538"/>
                    <a:pt x="36093" y="1"/>
                    <a:pt x="2980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756775" y="2958000"/>
              <a:ext cx="475600" cy="474975"/>
            </a:xfrm>
            <a:custGeom>
              <a:avLst/>
              <a:gdLst/>
              <a:ahLst/>
              <a:cxnLst/>
              <a:rect l="l" t="t" r="r" b="b"/>
              <a:pathLst>
                <a:path w="19024" h="18999" extrusionOk="0">
                  <a:moveTo>
                    <a:pt x="9524" y="1"/>
                  </a:moveTo>
                  <a:cubicBezTo>
                    <a:pt x="4261" y="1"/>
                    <a:pt x="0" y="4261"/>
                    <a:pt x="0" y="9499"/>
                  </a:cubicBezTo>
                  <a:cubicBezTo>
                    <a:pt x="0" y="14763"/>
                    <a:pt x="4261" y="18998"/>
                    <a:pt x="9524" y="18998"/>
                  </a:cubicBezTo>
                  <a:cubicBezTo>
                    <a:pt x="14762" y="18998"/>
                    <a:pt x="19023" y="14763"/>
                    <a:pt x="19023" y="9499"/>
                  </a:cubicBezTo>
                  <a:cubicBezTo>
                    <a:pt x="19023" y="4261"/>
                    <a:pt x="14762" y="1"/>
                    <a:pt x="9524" y="1"/>
                  </a:cubicBezTo>
                  <a:close/>
                </a:path>
              </a:pathLst>
            </a:custGeom>
            <a:solidFill>
              <a:srgbClr val="FFAB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758650" y="2955500"/>
              <a:ext cx="479350" cy="479975"/>
            </a:xfrm>
            <a:custGeom>
              <a:avLst/>
              <a:gdLst/>
              <a:ahLst/>
              <a:cxnLst/>
              <a:rect l="l" t="t" r="r" b="b"/>
              <a:pathLst>
                <a:path w="19174" h="19199" extrusionOk="0">
                  <a:moveTo>
                    <a:pt x="9599" y="176"/>
                  </a:moveTo>
                  <a:cubicBezTo>
                    <a:pt x="14787" y="176"/>
                    <a:pt x="19023" y="4411"/>
                    <a:pt x="19023" y="9599"/>
                  </a:cubicBezTo>
                  <a:cubicBezTo>
                    <a:pt x="19023" y="14787"/>
                    <a:pt x="14787" y="19023"/>
                    <a:pt x="9599" y="19023"/>
                  </a:cubicBezTo>
                  <a:cubicBezTo>
                    <a:pt x="4411" y="19023"/>
                    <a:pt x="176" y="14787"/>
                    <a:pt x="176" y="9599"/>
                  </a:cubicBezTo>
                  <a:cubicBezTo>
                    <a:pt x="176" y="4411"/>
                    <a:pt x="4411" y="176"/>
                    <a:pt x="9599" y="176"/>
                  </a:cubicBezTo>
                  <a:close/>
                  <a:moveTo>
                    <a:pt x="9599" y="0"/>
                  </a:moveTo>
                  <a:cubicBezTo>
                    <a:pt x="4311" y="0"/>
                    <a:pt x="0" y="4311"/>
                    <a:pt x="0" y="9599"/>
                  </a:cubicBezTo>
                  <a:cubicBezTo>
                    <a:pt x="0" y="14888"/>
                    <a:pt x="4311" y="19198"/>
                    <a:pt x="9599" y="19198"/>
                  </a:cubicBezTo>
                  <a:cubicBezTo>
                    <a:pt x="14887" y="19198"/>
                    <a:pt x="19173" y="14888"/>
                    <a:pt x="19173" y="9599"/>
                  </a:cubicBezTo>
                  <a:cubicBezTo>
                    <a:pt x="19173" y="4311"/>
                    <a:pt x="14887" y="0"/>
                    <a:pt x="9599" y="0"/>
                  </a:cubicBezTo>
                  <a:close/>
                </a:path>
              </a:pathLst>
            </a:custGeom>
            <a:solidFill>
              <a:srgbClr val="510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441625" y="2855250"/>
              <a:ext cx="227475" cy="511925"/>
            </a:xfrm>
            <a:custGeom>
              <a:avLst/>
              <a:gdLst/>
              <a:ahLst/>
              <a:cxnLst/>
              <a:rect l="l" t="t" r="r" b="b"/>
              <a:pathLst>
                <a:path w="9099" h="20477" extrusionOk="0">
                  <a:moveTo>
                    <a:pt x="7545" y="0"/>
                  </a:moveTo>
                  <a:cubicBezTo>
                    <a:pt x="7545" y="0"/>
                    <a:pt x="1680" y="3158"/>
                    <a:pt x="828" y="9399"/>
                  </a:cubicBezTo>
                  <a:cubicBezTo>
                    <a:pt x="1" y="15665"/>
                    <a:pt x="4011" y="16567"/>
                    <a:pt x="2858" y="20477"/>
                  </a:cubicBezTo>
                  <a:cubicBezTo>
                    <a:pt x="4186" y="19599"/>
                    <a:pt x="6618" y="18096"/>
                    <a:pt x="7971" y="16015"/>
                  </a:cubicBezTo>
                  <a:cubicBezTo>
                    <a:pt x="9099" y="14286"/>
                    <a:pt x="8923" y="12055"/>
                    <a:pt x="7745" y="10351"/>
                  </a:cubicBezTo>
                  <a:cubicBezTo>
                    <a:pt x="4963" y="6291"/>
                    <a:pt x="7545" y="0"/>
                    <a:pt x="7545" y="0"/>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5"/>
            <p:cNvSpPr/>
            <p:nvPr/>
          </p:nvSpPr>
          <p:spPr>
            <a:xfrm>
              <a:off x="-434100" y="2852900"/>
              <a:ext cx="221200" cy="516150"/>
            </a:xfrm>
            <a:custGeom>
              <a:avLst/>
              <a:gdLst/>
              <a:ahLst/>
              <a:cxnLst/>
              <a:rect l="l" t="t" r="r" b="b"/>
              <a:pathLst>
                <a:path w="8848" h="20646" extrusionOk="0">
                  <a:moveTo>
                    <a:pt x="7093" y="295"/>
                  </a:moveTo>
                  <a:lnTo>
                    <a:pt x="7093" y="295"/>
                  </a:lnTo>
                  <a:cubicBezTo>
                    <a:pt x="6667" y="1448"/>
                    <a:pt x="4888" y="6886"/>
                    <a:pt x="7394" y="10495"/>
                  </a:cubicBezTo>
                  <a:cubicBezTo>
                    <a:pt x="8597" y="12225"/>
                    <a:pt x="8672" y="14405"/>
                    <a:pt x="7595" y="16059"/>
                  </a:cubicBezTo>
                  <a:cubicBezTo>
                    <a:pt x="6392" y="17939"/>
                    <a:pt x="4311" y="19292"/>
                    <a:pt x="2958" y="20220"/>
                  </a:cubicBezTo>
                  <a:cubicBezTo>
                    <a:pt x="2858" y="20270"/>
                    <a:pt x="2783" y="20320"/>
                    <a:pt x="2707" y="20370"/>
                  </a:cubicBezTo>
                  <a:cubicBezTo>
                    <a:pt x="3134" y="18616"/>
                    <a:pt x="2557" y="17488"/>
                    <a:pt x="1880" y="16160"/>
                  </a:cubicBezTo>
                  <a:cubicBezTo>
                    <a:pt x="1078" y="14581"/>
                    <a:pt x="176" y="12801"/>
                    <a:pt x="627" y="9518"/>
                  </a:cubicBezTo>
                  <a:cubicBezTo>
                    <a:pt x="1354" y="4029"/>
                    <a:pt x="6041" y="921"/>
                    <a:pt x="7093" y="295"/>
                  </a:cubicBezTo>
                  <a:close/>
                  <a:moveTo>
                    <a:pt x="7269" y="0"/>
                  </a:moveTo>
                  <a:cubicBezTo>
                    <a:pt x="7250" y="0"/>
                    <a:pt x="7231" y="7"/>
                    <a:pt x="7219" y="19"/>
                  </a:cubicBezTo>
                  <a:cubicBezTo>
                    <a:pt x="7144" y="44"/>
                    <a:pt x="1279" y="3252"/>
                    <a:pt x="452" y="9493"/>
                  </a:cubicBezTo>
                  <a:cubicBezTo>
                    <a:pt x="1" y="12826"/>
                    <a:pt x="928" y="14631"/>
                    <a:pt x="1730" y="16235"/>
                  </a:cubicBezTo>
                  <a:cubicBezTo>
                    <a:pt x="2407" y="17588"/>
                    <a:pt x="3008" y="18741"/>
                    <a:pt x="2482" y="20546"/>
                  </a:cubicBezTo>
                  <a:cubicBezTo>
                    <a:pt x="2482" y="20571"/>
                    <a:pt x="2482" y="20621"/>
                    <a:pt x="2507" y="20646"/>
                  </a:cubicBezTo>
                  <a:lnTo>
                    <a:pt x="2607" y="20646"/>
                  </a:lnTo>
                  <a:cubicBezTo>
                    <a:pt x="2758" y="20546"/>
                    <a:pt x="2883" y="20445"/>
                    <a:pt x="3033" y="20345"/>
                  </a:cubicBezTo>
                  <a:cubicBezTo>
                    <a:pt x="4437" y="19443"/>
                    <a:pt x="6517" y="18039"/>
                    <a:pt x="7745" y="16160"/>
                  </a:cubicBezTo>
                  <a:cubicBezTo>
                    <a:pt x="8848" y="14455"/>
                    <a:pt x="8773" y="12175"/>
                    <a:pt x="7520" y="10395"/>
                  </a:cubicBezTo>
                  <a:cubicBezTo>
                    <a:pt x="4788" y="6410"/>
                    <a:pt x="7319" y="195"/>
                    <a:pt x="7344" y="119"/>
                  </a:cubicBezTo>
                  <a:cubicBezTo>
                    <a:pt x="7344" y="94"/>
                    <a:pt x="7344" y="44"/>
                    <a:pt x="7319" y="19"/>
                  </a:cubicBezTo>
                  <a:cubicBezTo>
                    <a:pt x="7307" y="7"/>
                    <a:pt x="7288" y="0"/>
                    <a:pt x="7269"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667800" y="2943600"/>
              <a:ext cx="438000" cy="370950"/>
            </a:xfrm>
            <a:custGeom>
              <a:avLst/>
              <a:gdLst/>
              <a:ahLst/>
              <a:cxnLst/>
              <a:rect l="l" t="t" r="r" b="b"/>
              <a:pathLst>
                <a:path w="17520" h="14838" extrusionOk="0">
                  <a:moveTo>
                    <a:pt x="13760" y="0"/>
                  </a:moveTo>
                  <a:cubicBezTo>
                    <a:pt x="8449" y="919"/>
                    <a:pt x="5124" y="1162"/>
                    <a:pt x="3092" y="1162"/>
                  </a:cubicBezTo>
                  <a:cubicBezTo>
                    <a:pt x="799" y="1162"/>
                    <a:pt x="151" y="852"/>
                    <a:pt x="151" y="852"/>
                  </a:cubicBezTo>
                  <a:lnTo>
                    <a:pt x="50" y="7619"/>
                  </a:lnTo>
                  <a:cubicBezTo>
                    <a:pt x="1" y="11574"/>
                    <a:pt x="3209" y="14838"/>
                    <a:pt x="7178" y="14838"/>
                  </a:cubicBezTo>
                  <a:cubicBezTo>
                    <a:pt x="7208" y="14838"/>
                    <a:pt x="7238" y="14838"/>
                    <a:pt x="7268" y="14837"/>
                  </a:cubicBezTo>
                  <a:cubicBezTo>
                    <a:pt x="10878" y="14787"/>
                    <a:pt x="13409" y="14010"/>
                    <a:pt x="13409" y="14010"/>
                  </a:cubicBezTo>
                  <a:cubicBezTo>
                    <a:pt x="13409" y="14010"/>
                    <a:pt x="17519" y="10100"/>
                    <a:pt x="13760" y="0"/>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601400" y="3414150"/>
              <a:ext cx="417325" cy="339000"/>
            </a:xfrm>
            <a:custGeom>
              <a:avLst/>
              <a:gdLst/>
              <a:ahLst/>
              <a:cxnLst/>
              <a:rect l="l" t="t" r="r" b="b"/>
              <a:pathLst>
                <a:path w="16693" h="13560" extrusionOk="0">
                  <a:moveTo>
                    <a:pt x="14763" y="0"/>
                  </a:moveTo>
                  <a:cubicBezTo>
                    <a:pt x="7595" y="5589"/>
                    <a:pt x="2407" y="8246"/>
                    <a:pt x="1" y="9324"/>
                  </a:cubicBezTo>
                  <a:cubicBezTo>
                    <a:pt x="452" y="10627"/>
                    <a:pt x="1003" y="12030"/>
                    <a:pt x="1705" y="13559"/>
                  </a:cubicBezTo>
                  <a:cubicBezTo>
                    <a:pt x="9826" y="12156"/>
                    <a:pt x="14688" y="8797"/>
                    <a:pt x="16693" y="7093"/>
                  </a:cubicBezTo>
                  <a:cubicBezTo>
                    <a:pt x="16442" y="4812"/>
                    <a:pt x="15966" y="2857"/>
                    <a:pt x="15264" y="1278"/>
                  </a:cubicBezTo>
                  <a:cubicBezTo>
                    <a:pt x="15089" y="877"/>
                    <a:pt x="14913" y="451"/>
                    <a:pt x="14763" y="0"/>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526200" y="3653500"/>
              <a:ext cx="347150" cy="345925"/>
            </a:xfrm>
            <a:custGeom>
              <a:avLst/>
              <a:gdLst/>
              <a:ahLst/>
              <a:cxnLst/>
              <a:rect l="l" t="t" r="r" b="b"/>
              <a:pathLst>
                <a:path w="13886" h="13837" extrusionOk="0">
                  <a:moveTo>
                    <a:pt x="13760" y="0"/>
                  </a:moveTo>
                  <a:lnTo>
                    <a:pt x="13760" y="0"/>
                  </a:lnTo>
                  <a:cubicBezTo>
                    <a:pt x="9249" y="4913"/>
                    <a:pt x="3058" y="6266"/>
                    <a:pt x="0" y="6642"/>
                  </a:cubicBezTo>
                  <a:cubicBezTo>
                    <a:pt x="1053" y="9148"/>
                    <a:pt x="1404" y="11504"/>
                    <a:pt x="1379" y="13735"/>
                  </a:cubicBezTo>
                  <a:cubicBezTo>
                    <a:pt x="1915" y="13797"/>
                    <a:pt x="2506" y="13836"/>
                    <a:pt x="3144" y="13836"/>
                  </a:cubicBezTo>
                  <a:cubicBezTo>
                    <a:pt x="5852" y="13836"/>
                    <a:pt x="9407" y="13128"/>
                    <a:pt x="13158" y="10451"/>
                  </a:cubicBezTo>
                  <a:cubicBezTo>
                    <a:pt x="13183" y="10101"/>
                    <a:pt x="13183" y="9775"/>
                    <a:pt x="13234" y="9424"/>
                  </a:cubicBezTo>
                  <a:cubicBezTo>
                    <a:pt x="13584" y="6692"/>
                    <a:pt x="13885" y="3309"/>
                    <a:pt x="13760" y="0"/>
                  </a:cubicBez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528700" y="3651000"/>
              <a:ext cx="350900" cy="350275"/>
            </a:xfrm>
            <a:custGeom>
              <a:avLst/>
              <a:gdLst/>
              <a:ahLst/>
              <a:cxnLst/>
              <a:rect l="l" t="t" r="r" b="b"/>
              <a:pathLst>
                <a:path w="14036" h="14011" extrusionOk="0">
                  <a:moveTo>
                    <a:pt x="13785" y="301"/>
                  </a:moveTo>
                  <a:lnTo>
                    <a:pt x="13785" y="301"/>
                  </a:lnTo>
                  <a:cubicBezTo>
                    <a:pt x="13860" y="2957"/>
                    <a:pt x="13684" y="5965"/>
                    <a:pt x="13258" y="9524"/>
                  </a:cubicBezTo>
                  <a:cubicBezTo>
                    <a:pt x="13208" y="9825"/>
                    <a:pt x="13183" y="10176"/>
                    <a:pt x="13183" y="10526"/>
                  </a:cubicBezTo>
                  <a:cubicBezTo>
                    <a:pt x="9442" y="13164"/>
                    <a:pt x="5934" y="13850"/>
                    <a:pt x="3244" y="13850"/>
                  </a:cubicBezTo>
                  <a:cubicBezTo>
                    <a:pt x="2637" y="13850"/>
                    <a:pt x="2071" y="13815"/>
                    <a:pt x="1554" y="13760"/>
                  </a:cubicBezTo>
                  <a:cubicBezTo>
                    <a:pt x="1579" y="11278"/>
                    <a:pt x="1128" y="8998"/>
                    <a:pt x="226" y="6817"/>
                  </a:cubicBezTo>
                  <a:cubicBezTo>
                    <a:pt x="3459" y="6416"/>
                    <a:pt x="9374" y="5013"/>
                    <a:pt x="13785" y="301"/>
                  </a:cubicBezTo>
                  <a:close/>
                  <a:moveTo>
                    <a:pt x="13885" y="0"/>
                  </a:moveTo>
                  <a:cubicBezTo>
                    <a:pt x="13860" y="0"/>
                    <a:pt x="13835" y="0"/>
                    <a:pt x="13810" y="25"/>
                  </a:cubicBezTo>
                  <a:cubicBezTo>
                    <a:pt x="9349" y="4887"/>
                    <a:pt x="3309" y="6266"/>
                    <a:pt x="75" y="6667"/>
                  </a:cubicBezTo>
                  <a:cubicBezTo>
                    <a:pt x="50" y="6667"/>
                    <a:pt x="25" y="6667"/>
                    <a:pt x="25" y="6692"/>
                  </a:cubicBezTo>
                  <a:cubicBezTo>
                    <a:pt x="0" y="6717"/>
                    <a:pt x="0" y="6742"/>
                    <a:pt x="25" y="6767"/>
                  </a:cubicBezTo>
                  <a:cubicBezTo>
                    <a:pt x="953" y="8998"/>
                    <a:pt x="1404" y="11303"/>
                    <a:pt x="1404" y="13835"/>
                  </a:cubicBezTo>
                  <a:cubicBezTo>
                    <a:pt x="1404" y="13860"/>
                    <a:pt x="1429" y="13910"/>
                    <a:pt x="1479" y="13910"/>
                  </a:cubicBezTo>
                  <a:cubicBezTo>
                    <a:pt x="2030" y="13985"/>
                    <a:pt x="2632" y="14010"/>
                    <a:pt x="3283" y="14010"/>
                  </a:cubicBezTo>
                  <a:cubicBezTo>
                    <a:pt x="6015" y="14010"/>
                    <a:pt x="9549" y="13308"/>
                    <a:pt x="13309" y="10627"/>
                  </a:cubicBezTo>
                  <a:cubicBezTo>
                    <a:pt x="13334" y="10627"/>
                    <a:pt x="13359" y="10602"/>
                    <a:pt x="13359" y="10551"/>
                  </a:cubicBezTo>
                  <a:cubicBezTo>
                    <a:pt x="13359" y="10201"/>
                    <a:pt x="13384" y="9850"/>
                    <a:pt x="13434" y="9549"/>
                  </a:cubicBezTo>
                  <a:cubicBezTo>
                    <a:pt x="13860" y="5890"/>
                    <a:pt x="14035" y="2782"/>
                    <a:pt x="13960" y="75"/>
                  </a:cubicBezTo>
                  <a:cubicBezTo>
                    <a:pt x="13960" y="50"/>
                    <a:pt x="13935" y="25"/>
                    <a:pt x="13885"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543125" y="3914775"/>
              <a:ext cx="1084000" cy="563925"/>
            </a:xfrm>
            <a:custGeom>
              <a:avLst/>
              <a:gdLst/>
              <a:ahLst/>
              <a:cxnLst/>
              <a:rect l="l" t="t" r="r" b="b"/>
              <a:pathLst>
                <a:path w="43360" h="22557" extrusionOk="0">
                  <a:moveTo>
                    <a:pt x="13835" y="0"/>
                  </a:moveTo>
                  <a:lnTo>
                    <a:pt x="13835" y="0"/>
                  </a:lnTo>
                  <a:cubicBezTo>
                    <a:pt x="10084" y="2677"/>
                    <a:pt x="6529" y="3385"/>
                    <a:pt x="3821" y="3385"/>
                  </a:cubicBezTo>
                  <a:cubicBezTo>
                    <a:pt x="3183" y="3385"/>
                    <a:pt x="2592" y="3346"/>
                    <a:pt x="2056" y="3284"/>
                  </a:cubicBezTo>
                  <a:cubicBezTo>
                    <a:pt x="2031" y="8622"/>
                    <a:pt x="1" y="13133"/>
                    <a:pt x="1530" y="16993"/>
                  </a:cubicBezTo>
                  <a:cubicBezTo>
                    <a:pt x="3393" y="21737"/>
                    <a:pt x="5812" y="22544"/>
                    <a:pt x="9904" y="22544"/>
                  </a:cubicBezTo>
                  <a:cubicBezTo>
                    <a:pt x="10655" y="22544"/>
                    <a:pt x="11462" y="22517"/>
                    <a:pt x="12332" y="22482"/>
                  </a:cubicBezTo>
                  <a:cubicBezTo>
                    <a:pt x="16685" y="22326"/>
                    <a:pt x="24338" y="21658"/>
                    <a:pt x="28994" y="21658"/>
                  </a:cubicBezTo>
                  <a:cubicBezTo>
                    <a:pt x="30342" y="21658"/>
                    <a:pt x="31439" y="21715"/>
                    <a:pt x="32131" y="21855"/>
                  </a:cubicBezTo>
                  <a:lnTo>
                    <a:pt x="41455" y="22557"/>
                  </a:lnTo>
                  <a:cubicBezTo>
                    <a:pt x="42307" y="20702"/>
                    <a:pt x="43359" y="17620"/>
                    <a:pt x="33710" y="14863"/>
                  </a:cubicBezTo>
                  <a:cubicBezTo>
                    <a:pt x="24086" y="12106"/>
                    <a:pt x="16241" y="10126"/>
                    <a:pt x="16241" y="10126"/>
                  </a:cubicBezTo>
                  <a:cubicBezTo>
                    <a:pt x="16241" y="10126"/>
                    <a:pt x="13710" y="5038"/>
                    <a:pt x="13835" y="0"/>
                  </a:cubicBezTo>
                  <a:close/>
                </a:path>
              </a:pathLst>
            </a:custGeom>
            <a:solidFill>
              <a:srgbClr val="FFE4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531225" y="3912900"/>
              <a:ext cx="1047025" cy="567700"/>
            </a:xfrm>
            <a:custGeom>
              <a:avLst/>
              <a:gdLst/>
              <a:ahLst/>
              <a:cxnLst/>
              <a:rect l="l" t="t" r="r" b="b"/>
              <a:pathLst>
                <a:path w="41881" h="22708" extrusionOk="0">
                  <a:moveTo>
                    <a:pt x="13410" y="0"/>
                  </a:moveTo>
                  <a:cubicBezTo>
                    <a:pt x="13384" y="0"/>
                    <a:pt x="13334" y="0"/>
                    <a:pt x="13309" y="25"/>
                  </a:cubicBezTo>
                  <a:cubicBezTo>
                    <a:pt x="9614" y="2656"/>
                    <a:pt x="6112" y="3372"/>
                    <a:pt x="3421" y="3372"/>
                  </a:cubicBezTo>
                  <a:cubicBezTo>
                    <a:pt x="2755" y="3372"/>
                    <a:pt x="2138" y="3328"/>
                    <a:pt x="1580" y="3258"/>
                  </a:cubicBezTo>
                  <a:cubicBezTo>
                    <a:pt x="1555" y="3258"/>
                    <a:pt x="1555" y="3258"/>
                    <a:pt x="1530" y="3284"/>
                  </a:cubicBezTo>
                  <a:cubicBezTo>
                    <a:pt x="1505" y="3309"/>
                    <a:pt x="1505" y="3334"/>
                    <a:pt x="1505" y="3359"/>
                  </a:cubicBezTo>
                  <a:cubicBezTo>
                    <a:pt x="1480" y="5364"/>
                    <a:pt x="1179" y="7268"/>
                    <a:pt x="903" y="9073"/>
                  </a:cubicBezTo>
                  <a:cubicBezTo>
                    <a:pt x="452" y="11955"/>
                    <a:pt x="1" y="14687"/>
                    <a:pt x="978" y="17093"/>
                  </a:cubicBezTo>
                  <a:cubicBezTo>
                    <a:pt x="2873" y="21916"/>
                    <a:pt x="5397" y="22707"/>
                    <a:pt x="9629" y="22707"/>
                  </a:cubicBezTo>
                  <a:cubicBezTo>
                    <a:pt x="10324" y="22707"/>
                    <a:pt x="11064" y="22685"/>
                    <a:pt x="11856" y="22657"/>
                  </a:cubicBezTo>
                  <a:cubicBezTo>
                    <a:pt x="13510" y="22582"/>
                    <a:pt x="15665" y="22457"/>
                    <a:pt x="17921" y="22306"/>
                  </a:cubicBezTo>
                  <a:cubicBezTo>
                    <a:pt x="21615" y="22067"/>
                    <a:pt x="25647" y="21816"/>
                    <a:pt x="28521" y="21816"/>
                  </a:cubicBezTo>
                  <a:cubicBezTo>
                    <a:pt x="29859" y="21816"/>
                    <a:pt x="30946" y="21870"/>
                    <a:pt x="31630" y="22005"/>
                  </a:cubicBezTo>
                  <a:cubicBezTo>
                    <a:pt x="31644" y="22012"/>
                    <a:pt x="31657" y="22015"/>
                    <a:pt x="31670" y="22015"/>
                  </a:cubicBezTo>
                  <a:cubicBezTo>
                    <a:pt x="31704" y="22015"/>
                    <a:pt x="31730" y="21992"/>
                    <a:pt x="31730" y="21955"/>
                  </a:cubicBezTo>
                  <a:cubicBezTo>
                    <a:pt x="31756" y="21905"/>
                    <a:pt x="31705" y="21855"/>
                    <a:pt x="31680" y="21855"/>
                  </a:cubicBezTo>
                  <a:cubicBezTo>
                    <a:pt x="30965" y="21707"/>
                    <a:pt x="29820" y="21648"/>
                    <a:pt x="28413" y="21648"/>
                  </a:cubicBezTo>
                  <a:cubicBezTo>
                    <a:pt x="25534" y="21648"/>
                    <a:pt x="21558" y="21895"/>
                    <a:pt x="17921" y="22131"/>
                  </a:cubicBezTo>
                  <a:cubicBezTo>
                    <a:pt x="15640" y="22281"/>
                    <a:pt x="13510" y="22431"/>
                    <a:pt x="11856" y="22482"/>
                  </a:cubicBezTo>
                  <a:cubicBezTo>
                    <a:pt x="10999" y="22515"/>
                    <a:pt x="10206" y="22541"/>
                    <a:pt x="9471" y="22541"/>
                  </a:cubicBezTo>
                  <a:cubicBezTo>
                    <a:pt x="5306" y="22541"/>
                    <a:pt x="2982" y="21726"/>
                    <a:pt x="1129" y="17018"/>
                  </a:cubicBezTo>
                  <a:cubicBezTo>
                    <a:pt x="176" y="14662"/>
                    <a:pt x="602" y="12081"/>
                    <a:pt x="1054" y="9098"/>
                  </a:cubicBezTo>
                  <a:cubicBezTo>
                    <a:pt x="1354" y="7294"/>
                    <a:pt x="1655" y="5439"/>
                    <a:pt x="1655" y="3434"/>
                  </a:cubicBezTo>
                  <a:cubicBezTo>
                    <a:pt x="2196" y="3497"/>
                    <a:pt x="2789" y="3536"/>
                    <a:pt x="3428" y="3536"/>
                  </a:cubicBezTo>
                  <a:cubicBezTo>
                    <a:pt x="6106" y="3536"/>
                    <a:pt x="9581" y="2841"/>
                    <a:pt x="13284" y="251"/>
                  </a:cubicBezTo>
                  <a:lnTo>
                    <a:pt x="13284" y="251"/>
                  </a:lnTo>
                  <a:cubicBezTo>
                    <a:pt x="13209" y="5188"/>
                    <a:pt x="15665" y="10176"/>
                    <a:pt x="15690" y="10226"/>
                  </a:cubicBezTo>
                  <a:cubicBezTo>
                    <a:pt x="15690" y="10251"/>
                    <a:pt x="15715" y="10276"/>
                    <a:pt x="15740" y="10276"/>
                  </a:cubicBezTo>
                  <a:cubicBezTo>
                    <a:pt x="15816" y="10301"/>
                    <a:pt x="23685" y="12306"/>
                    <a:pt x="33209" y="15013"/>
                  </a:cubicBezTo>
                  <a:cubicBezTo>
                    <a:pt x="37695" y="16316"/>
                    <a:pt x="40377" y="17820"/>
                    <a:pt x="41154" y="19524"/>
                  </a:cubicBezTo>
                  <a:cubicBezTo>
                    <a:pt x="41680" y="20652"/>
                    <a:pt x="41304" y="21705"/>
                    <a:pt x="40903" y="22582"/>
                  </a:cubicBezTo>
                  <a:cubicBezTo>
                    <a:pt x="40878" y="22632"/>
                    <a:pt x="40903" y="22682"/>
                    <a:pt x="40928" y="22707"/>
                  </a:cubicBezTo>
                  <a:lnTo>
                    <a:pt x="40979" y="22707"/>
                  </a:lnTo>
                  <a:cubicBezTo>
                    <a:pt x="41004" y="22707"/>
                    <a:pt x="41029" y="22682"/>
                    <a:pt x="41054" y="22657"/>
                  </a:cubicBezTo>
                  <a:cubicBezTo>
                    <a:pt x="41480" y="21730"/>
                    <a:pt x="41881" y="20652"/>
                    <a:pt x="41304" y="19449"/>
                  </a:cubicBezTo>
                  <a:cubicBezTo>
                    <a:pt x="40502" y="17670"/>
                    <a:pt x="37871" y="16166"/>
                    <a:pt x="33259" y="14863"/>
                  </a:cubicBezTo>
                  <a:cubicBezTo>
                    <a:pt x="24086" y="12231"/>
                    <a:pt x="16442" y="10276"/>
                    <a:pt x="15816" y="10126"/>
                  </a:cubicBezTo>
                  <a:cubicBezTo>
                    <a:pt x="15615" y="9675"/>
                    <a:pt x="13334" y="4812"/>
                    <a:pt x="13460" y="101"/>
                  </a:cubicBezTo>
                  <a:cubicBezTo>
                    <a:pt x="13460" y="50"/>
                    <a:pt x="13435" y="25"/>
                    <a:pt x="13410"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02775" y="4140975"/>
              <a:ext cx="344650" cy="339400"/>
            </a:xfrm>
            <a:custGeom>
              <a:avLst/>
              <a:gdLst/>
              <a:ahLst/>
              <a:cxnLst/>
              <a:rect l="l" t="t" r="r" b="b"/>
              <a:pathLst>
                <a:path w="13786" h="13576" extrusionOk="0">
                  <a:moveTo>
                    <a:pt x="10252" y="0"/>
                  </a:moveTo>
                  <a:cubicBezTo>
                    <a:pt x="5590" y="2456"/>
                    <a:pt x="1" y="7268"/>
                    <a:pt x="1" y="7268"/>
                  </a:cubicBezTo>
                  <a:lnTo>
                    <a:pt x="2332" y="13484"/>
                  </a:lnTo>
                  <a:cubicBezTo>
                    <a:pt x="3004" y="13551"/>
                    <a:pt x="3734" y="13575"/>
                    <a:pt x="4526" y="13575"/>
                  </a:cubicBezTo>
                  <a:cubicBezTo>
                    <a:pt x="5210" y="13575"/>
                    <a:pt x="5940" y="13557"/>
                    <a:pt x="6718" y="13534"/>
                  </a:cubicBezTo>
                  <a:cubicBezTo>
                    <a:pt x="7094" y="13509"/>
                    <a:pt x="7495" y="13484"/>
                    <a:pt x="7946" y="13484"/>
                  </a:cubicBezTo>
                  <a:cubicBezTo>
                    <a:pt x="12257" y="10602"/>
                    <a:pt x="13485" y="4035"/>
                    <a:pt x="13785" y="1805"/>
                  </a:cubicBezTo>
                  <a:cubicBezTo>
                    <a:pt x="12006" y="1328"/>
                    <a:pt x="10903" y="1053"/>
                    <a:pt x="10678" y="1003"/>
                  </a:cubicBezTo>
                  <a:cubicBezTo>
                    <a:pt x="10627" y="902"/>
                    <a:pt x="10477" y="526"/>
                    <a:pt x="10252" y="0"/>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696625" y="3961150"/>
              <a:ext cx="624700" cy="536975"/>
            </a:xfrm>
            <a:custGeom>
              <a:avLst/>
              <a:gdLst/>
              <a:ahLst/>
              <a:cxnLst/>
              <a:rect l="l" t="t" r="r" b="b"/>
              <a:pathLst>
                <a:path w="24988" h="21479" extrusionOk="0">
                  <a:moveTo>
                    <a:pt x="19675" y="0"/>
                  </a:moveTo>
                  <a:cubicBezTo>
                    <a:pt x="19675" y="0"/>
                    <a:pt x="17347" y="446"/>
                    <a:pt x="13931" y="446"/>
                  </a:cubicBezTo>
                  <a:cubicBezTo>
                    <a:pt x="12223" y="446"/>
                    <a:pt x="10243" y="334"/>
                    <a:pt x="8146" y="0"/>
                  </a:cubicBezTo>
                  <a:lnTo>
                    <a:pt x="8146" y="0"/>
                  </a:lnTo>
                  <a:cubicBezTo>
                    <a:pt x="8146" y="0"/>
                    <a:pt x="0" y="16015"/>
                    <a:pt x="10126" y="21479"/>
                  </a:cubicBezTo>
                  <a:cubicBezTo>
                    <a:pt x="18747" y="21354"/>
                    <a:pt x="23710" y="14461"/>
                    <a:pt x="24988" y="6642"/>
                  </a:cubicBezTo>
                  <a:cubicBezTo>
                    <a:pt x="21379" y="1780"/>
                    <a:pt x="19675" y="0"/>
                    <a:pt x="19675" y="0"/>
                  </a:cubicBezTo>
                  <a:close/>
                </a:path>
              </a:pathLst>
            </a:custGeom>
            <a:solidFill>
              <a:srgbClr val="366C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590725" y="3958625"/>
              <a:ext cx="520700" cy="542025"/>
            </a:xfrm>
            <a:custGeom>
              <a:avLst/>
              <a:gdLst/>
              <a:ahLst/>
              <a:cxnLst/>
              <a:rect l="l" t="t" r="r" b="b"/>
              <a:pathLst>
                <a:path w="20828" h="21681" extrusionOk="0">
                  <a:moveTo>
                    <a:pt x="15414" y="176"/>
                  </a:moveTo>
                  <a:cubicBezTo>
                    <a:pt x="15664" y="452"/>
                    <a:pt x="17369" y="2332"/>
                    <a:pt x="20652" y="6768"/>
                  </a:cubicBezTo>
                  <a:cubicBezTo>
                    <a:pt x="19499" y="13785"/>
                    <a:pt x="15013" y="21329"/>
                    <a:pt x="5890" y="21505"/>
                  </a:cubicBezTo>
                  <a:cubicBezTo>
                    <a:pt x="752" y="18698"/>
                    <a:pt x="501" y="13059"/>
                    <a:pt x="1203" y="8798"/>
                  </a:cubicBezTo>
                  <a:cubicBezTo>
                    <a:pt x="1905" y="4487"/>
                    <a:pt x="3734" y="678"/>
                    <a:pt x="3960" y="201"/>
                  </a:cubicBezTo>
                  <a:cubicBezTo>
                    <a:pt x="5994" y="522"/>
                    <a:pt x="7927" y="630"/>
                    <a:pt x="9608" y="630"/>
                  </a:cubicBezTo>
                  <a:cubicBezTo>
                    <a:pt x="12792" y="630"/>
                    <a:pt x="15069" y="242"/>
                    <a:pt x="15414" y="176"/>
                  </a:cubicBezTo>
                  <a:close/>
                  <a:moveTo>
                    <a:pt x="3935" y="1"/>
                  </a:moveTo>
                  <a:cubicBezTo>
                    <a:pt x="3910" y="1"/>
                    <a:pt x="3860" y="26"/>
                    <a:pt x="3835" y="51"/>
                  </a:cubicBezTo>
                  <a:cubicBezTo>
                    <a:pt x="3835" y="101"/>
                    <a:pt x="1805" y="4136"/>
                    <a:pt x="1028" y="8773"/>
                  </a:cubicBezTo>
                  <a:cubicBezTo>
                    <a:pt x="0" y="14938"/>
                    <a:pt x="1679" y="19399"/>
                    <a:pt x="5840" y="21655"/>
                  </a:cubicBezTo>
                  <a:cubicBezTo>
                    <a:pt x="5840" y="21655"/>
                    <a:pt x="5865" y="21680"/>
                    <a:pt x="5890" y="21680"/>
                  </a:cubicBezTo>
                  <a:cubicBezTo>
                    <a:pt x="15138" y="21530"/>
                    <a:pt x="19674" y="13861"/>
                    <a:pt x="20827" y="6743"/>
                  </a:cubicBezTo>
                  <a:cubicBezTo>
                    <a:pt x="20827" y="6718"/>
                    <a:pt x="20827" y="6693"/>
                    <a:pt x="20802" y="6693"/>
                  </a:cubicBezTo>
                  <a:cubicBezTo>
                    <a:pt x="17243" y="1881"/>
                    <a:pt x="15539" y="51"/>
                    <a:pt x="15514" y="26"/>
                  </a:cubicBezTo>
                  <a:cubicBezTo>
                    <a:pt x="15489" y="26"/>
                    <a:pt x="15464" y="1"/>
                    <a:pt x="15439" y="1"/>
                  </a:cubicBezTo>
                  <a:cubicBezTo>
                    <a:pt x="15405" y="17"/>
                    <a:pt x="13084" y="463"/>
                    <a:pt x="9720" y="463"/>
                  </a:cubicBezTo>
                  <a:cubicBezTo>
                    <a:pt x="8007" y="463"/>
                    <a:pt x="6024" y="348"/>
                    <a:pt x="3935"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658400" y="3368675"/>
              <a:ext cx="711800" cy="835600"/>
            </a:xfrm>
            <a:custGeom>
              <a:avLst/>
              <a:gdLst/>
              <a:ahLst/>
              <a:cxnLst/>
              <a:rect l="l" t="t" r="r" b="b"/>
              <a:pathLst>
                <a:path w="28472" h="33424" extrusionOk="0">
                  <a:moveTo>
                    <a:pt x="3657" y="1"/>
                  </a:moveTo>
                  <a:cubicBezTo>
                    <a:pt x="2588" y="1"/>
                    <a:pt x="1681" y="832"/>
                    <a:pt x="1153" y="2496"/>
                  </a:cubicBezTo>
                  <a:cubicBezTo>
                    <a:pt x="0" y="6205"/>
                    <a:pt x="3584" y="14150"/>
                    <a:pt x="11629" y="24200"/>
                  </a:cubicBezTo>
                  <a:cubicBezTo>
                    <a:pt x="15564" y="28862"/>
                    <a:pt x="28171" y="33423"/>
                    <a:pt x="28171" y="33423"/>
                  </a:cubicBezTo>
                  <a:lnTo>
                    <a:pt x="28472" y="30015"/>
                  </a:lnTo>
                  <a:cubicBezTo>
                    <a:pt x="28472" y="30015"/>
                    <a:pt x="19900" y="24100"/>
                    <a:pt x="14812" y="19138"/>
                  </a:cubicBezTo>
                  <a:cubicBezTo>
                    <a:pt x="14812" y="19138"/>
                    <a:pt x="10476" y="8336"/>
                    <a:pt x="7945" y="3774"/>
                  </a:cubicBezTo>
                  <a:cubicBezTo>
                    <a:pt x="6535" y="1258"/>
                    <a:pt x="4973" y="1"/>
                    <a:pt x="3657" y="1"/>
                  </a:cubicBez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662175" y="3366875"/>
              <a:ext cx="718075" cy="839900"/>
            </a:xfrm>
            <a:custGeom>
              <a:avLst/>
              <a:gdLst/>
              <a:ahLst/>
              <a:cxnLst/>
              <a:rect l="l" t="t" r="r" b="b"/>
              <a:pathLst>
                <a:path w="28723" h="33596" extrusionOk="0">
                  <a:moveTo>
                    <a:pt x="3810" y="162"/>
                  </a:moveTo>
                  <a:cubicBezTo>
                    <a:pt x="5139" y="162"/>
                    <a:pt x="6693" y="1540"/>
                    <a:pt x="8021" y="3896"/>
                  </a:cubicBezTo>
                  <a:cubicBezTo>
                    <a:pt x="10527" y="8383"/>
                    <a:pt x="14838" y="19134"/>
                    <a:pt x="14888" y="19235"/>
                  </a:cubicBezTo>
                  <a:cubicBezTo>
                    <a:pt x="14888" y="19235"/>
                    <a:pt x="14913" y="19260"/>
                    <a:pt x="14913" y="19260"/>
                  </a:cubicBezTo>
                  <a:cubicBezTo>
                    <a:pt x="19750" y="24022"/>
                    <a:pt x="27896" y="29686"/>
                    <a:pt x="28547" y="30137"/>
                  </a:cubicBezTo>
                  <a:lnTo>
                    <a:pt x="28247" y="33370"/>
                  </a:lnTo>
                  <a:cubicBezTo>
                    <a:pt x="27019" y="32919"/>
                    <a:pt x="15540" y="28608"/>
                    <a:pt x="11856" y="24222"/>
                  </a:cubicBezTo>
                  <a:cubicBezTo>
                    <a:pt x="4086" y="14523"/>
                    <a:pt x="176" y="6428"/>
                    <a:pt x="1379" y="2593"/>
                  </a:cubicBezTo>
                  <a:cubicBezTo>
                    <a:pt x="1855" y="1139"/>
                    <a:pt x="2632" y="262"/>
                    <a:pt x="3610" y="162"/>
                  </a:cubicBezTo>
                  <a:close/>
                  <a:moveTo>
                    <a:pt x="3805" y="0"/>
                  </a:moveTo>
                  <a:cubicBezTo>
                    <a:pt x="3732" y="0"/>
                    <a:pt x="3658" y="4"/>
                    <a:pt x="3585" y="12"/>
                  </a:cubicBezTo>
                  <a:cubicBezTo>
                    <a:pt x="2557" y="112"/>
                    <a:pt x="1705" y="1014"/>
                    <a:pt x="1229" y="2543"/>
                  </a:cubicBezTo>
                  <a:cubicBezTo>
                    <a:pt x="1" y="6453"/>
                    <a:pt x="3936" y="14598"/>
                    <a:pt x="11730" y="24348"/>
                  </a:cubicBezTo>
                  <a:cubicBezTo>
                    <a:pt x="15615" y="28959"/>
                    <a:pt x="28146" y="33546"/>
                    <a:pt x="28297" y="33571"/>
                  </a:cubicBezTo>
                  <a:cubicBezTo>
                    <a:pt x="28297" y="33571"/>
                    <a:pt x="28297" y="33596"/>
                    <a:pt x="28322" y="33596"/>
                  </a:cubicBezTo>
                  <a:cubicBezTo>
                    <a:pt x="28322" y="33596"/>
                    <a:pt x="28347" y="33571"/>
                    <a:pt x="28347" y="33571"/>
                  </a:cubicBezTo>
                  <a:cubicBezTo>
                    <a:pt x="28372" y="33546"/>
                    <a:pt x="28397" y="33546"/>
                    <a:pt x="28397" y="33495"/>
                  </a:cubicBezTo>
                  <a:lnTo>
                    <a:pt x="28723" y="30087"/>
                  </a:lnTo>
                  <a:cubicBezTo>
                    <a:pt x="28723" y="30062"/>
                    <a:pt x="28698" y="30037"/>
                    <a:pt x="28673" y="30012"/>
                  </a:cubicBezTo>
                  <a:cubicBezTo>
                    <a:pt x="28597" y="29962"/>
                    <a:pt x="20051" y="24072"/>
                    <a:pt x="15039" y="19160"/>
                  </a:cubicBezTo>
                  <a:cubicBezTo>
                    <a:pt x="14838" y="18658"/>
                    <a:pt x="10627" y="8232"/>
                    <a:pt x="8171" y="3796"/>
                  </a:cubicBezTo>
                  <a:cubicBezTo>
                    <a:pt x="6790" y="1366"/>
                    <a:pt x="5227" y="0"/>
                    <a:pt x="3805"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600750" y="3546975"/>
              <a:ext cx="255650" cy="220575"/>
            </a:xfrm>
            <a:custGeom>
              <a:avLst/>
              <a:gdLst/>
              <a:ahLst/>
              <a:cxnLst/>
              <a:rect l="l" t="t" r="r" b="b"/>
              <a:pathLst>
                <a:path w="10226" h="8823" extrusionOk="0">
                  <a:moveTo>
                    <a:pt x="7419" y="1"/>
                  </a:moveTo>
                  <a:cubicBezTo>
                    <a:pt x="4135" y="1580"/>
                    <a:pt x="1579" y="2306"/>
                    <a:pt x="0" y="2657"/>
                  </a:cubicBezTo>
                  <a:cubicBezTo>
                    <a:pt x="802" y="4512"/>
                    <a:pt x="1905" y="6592"/>
                    <a:pt x="3308" y="8823"/>
                  </a:cubicBezTo>
                  <a:cubicBezTo>
                    <a:pt x="5965" y="8397"/>
                    <a:pt x="8496" y="7244"/>
                    <a:pt x="10226" y="6291"/>
                  </a:cubicBezTo>
                  <a:cubicBezTo>
                    <a:pt x="9373" y="4261"/>
                    <a:pt x="8371" y="2006"/>
                    <a:pt x="7419" y="1"/>
                  </a:cubicBezTo>
                  <a:close/>
                </a:path>
              </a:pathLst>
            </a:custGeom>
            <a:solidFill>
              <a:srgbClr val="191919">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685350" y="3178775"/>
              <a:ext cx="519450" cy="576875"/>
            </a:xfrm>
            <a:custGeom>
              <a:avLst/>
              <a:gdLst/>
              <a:ahLst/>
              <a:cxnLst/>
              <a:rect l="l" t="t" r="r" b="b"/>
              <a:pathLst>
                <a:path w="20778" h="23075" extrusionOk="0">
                  <a:moveTo>
                    <a:pt x="13450" y="0"/>
                  </a:moveTo>
                  <a:cubicBezTo>
                    <a:pt x="12869" y="0"/>
                    <a:pt x="12240" y="150"/>
                    <a:pt x="11554" y="468"/>
                  </a:cubicBezTo>
                  <a:cubicBezTo>
                    <a:pt x="11528" y="1968"/>
                    <a:pt x="10688" y="2327"/>
                    <a:pt x="9888" y="2327"/>
                  </a:cubicBezTo>
                  <a:cubicBezTo>
                    <a:pt x="9150" y="2327"/>
                    <a:pt x="8447" y="2022"/>
                    <a:pt x="8447" y="2022"/>
                  </a:cubicBezTo>
                  <a:cubicBezTo>
                    <a:pt x="8447" y="2022"/>
                    <a:pt x="6692" y="4879"/>
                    <a:pt x="3359" y="8162"/>
                  </a:cubicBezTo>
                  <a:cubicBezTo>
                    <a:pt x="1" y="11445"/>
                    <a:pt x="1028" y="19039"/>
                    <a:pt x="2231" y="23075"/>
                  </a:cubicBezTo>
                  <a:cubicBezTo>
                    <a:pt x="11529" y="23075"/>
                    <a:pt x="19524" y="14353"/>
                    <a:pt x="20778" y="12047"/>
                  </a:cubicBezTo>
                  <a:cubicBezTo>
                    <a:pt x="18636" y="5173"/>
                    <a:pt x="16861" y="0"/>
                    <a:pt x="13450" y="0"/>
                  </a:cubicBezTo>
                  <a:close/>
                </a:path>
              </a:pathLst>
            </a:custGeom>
            <a:solidFill>
              <a:srgbClr val="F3F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688475" y="3176525"/>
              <a:ext cx="524450" cy="581000"/>
            </a:xfrm>
            <a:custGeom>
              <a:avLst/>
              <a:gdLst/>
              <a:ahLst/>
              <a:cxnLst/>
              <a:rect l="l" t="t" r="r" b="b"/>
              <a:pathLst>
                <a:path w="20978" h="23240" extrusionOk="0">
                  <a:moveTo>
                    <a:pt x="13566" y="167"/>
                  </a:moveTo>
                  <a:cubicBezTo>
                    <a:pt x="14009" y="167"/>
                    <a:pt x="14430" y="256"/>
                    <a:pt x="14837" y="433"/>
                  </a:cubicBezTo>
                  <a:cubicBezTo>
                    <a:pt x="17344" y="1560"/>
                    <a:pt x="18898" y="5997"/>
                    <a:pt x="20802" y="12137"/>
                  </a:cubicBezTo>
                  <a:cubicBezTo>
                    <a:pt x="19549" y="14418"/>
                    <a:pt x="11679" y="23039"/>
                    <a:pt x="2431" y="23064"/>
                  </a:cubicBezTo>
                  <a:cubicBezTo>
                    <a:pt x="1253" y="19104"/>
                    <a:pt x="176" y="11611"/>
                    <a:pt x="3534" y="8327"/>
                  </a:cubicBezTo>
                  <a:cubicBezTo>
                    <a:pt x="6567" y="5320"/>
                    <a:pt x="8321" y="2638"/>
                    <a:pt x="8597" y="2212"/>
                  </a:cubicBezTo>
                  <a:cubicBezTo>
                    <a:pt x="8805" y="2292"/>
                    <a:pt x="9391" y="2505"/>
                    <a:pt x="10009" y="2505"/>
                  </a:cubicBezTo>
                  <a:cubicBezTo>
                    <a:pt x="10359" y="2505"/>
                    <a:pt x="10720" y="2436"/>
                    <a:pt x="11028" y="2237"/>
                  </a:cubicBezTo>
                  <a:cubicBezTo>
                    <a:pt x="11504" y="1936"/>
                    <a:pt x="11730" y="1385"/>
                    <a:pt x="11755" y="608"/>
                  </a:cubicBezTo>
                  <a:cubicBezTo>
                    <a:pt x="12401" y="313"/>
                    <a:pt x="13001" y="167"/>
                    <a:pt x="13566" y="167"/>
                  </a:cubicBezTo>
                  <a:close/>
                  <a:moveTo>
                    <a:pt x="13571" y="1"/>
                  </a:moveTo>
                  <a:cubicBezTo>
                    <a:pt x="12969" y="1"/>
                    <a:pt x="12331" y="158"/>
                    <a:pt x="11654" y="483"/>
                  </a:cubicBezTo>
                  <a:cubicBezTo>
                    <a:pt x="11604" y="483"/>
                    <a:pt x="11604" y="508"/>
                    <a:pt x="11604" y="558"/>
                  </a:cubicBezTo>
                  <a:cubicBezTo>
                    <a:pt x="11579" y="1310"/>
                    <a:pt x="11354" y="1836"/>
                    <a:pt x="10928" y="2112"/>
                  </a:cubicBezTo>
                  <a:cubicBezTo>
                    <a:pt x="10667" y="2280"/>
                    <a:pt x="10351" y="2339"/>
                    <a:pt x="10036" y="2339"/>
                  </a:cubicBezTo>
                  <a:cubicBezTo>
                    <a:pt x="9320" y="2339"/>
                    <a:pt x="8614" y="2037"/>
                    <a:pt x="8597" y="2037"/>
                  </a:cubicBezTo>
                  <a:cubicBezTo>
                    <a:pt x="8589" y="2029"/>
                    <a:pt x="8580" y="2026"/>
                    <a:pt x="8570" y="2026"/>
                  </a:cubicBezTo>
                  <a:cubicBezTo>
                    <a:pt x="8544" y="2026"/>
                    <a:pt x="8514" y="2044"/>
                    <a:pt x="8496" y="2062"/>
                  </a:cubicBezTo>
                  <a:cubicBezTo>
                    <a:pt x="8496" y="2087"/>
                    <a:pt x="6717" y="4944"/>
                    <a:pt x="3409" y="8202"/>
                  </a:cubicBezTo>
                  <a:cubicBezTo>
                    <a:pt x="0" y="11560"/>
                    <a:pt x="1103" y="19205"/>
                    <a:pt x="2281" y="23190"/>
                  </a:cubicBezTo>
                  <a:cubicBezTo>
                    <a:pt x="2281" y="23215"/>
                    <a:pt x="2331" y="23240"/>
                    <a:pt x="2356" y="23240"/>
                  </a:cubicBezTo>
                  <a:cubicBezTo>
                    <a:pt x="11755" y="23240"/>
                    <a:pt x="19775" y="14418"/>
                    <a:pt x="20978" y="12187"/>
                  </a:cubicBezTo>
                  <a:cubicBezTo>
                    <a:pt x="20978" y="12162"/>
                    <a:pt x="20978" y="12137"/>
                    <a:pt x="20978" y="12112"/>
                  </a:cubicBezTo>
                  <a:cubicBezTo>
                    <a:pt x="19048" y="5921"/>
                    <a:pt x="17494" y="1435"/>
                    <a:pt x="14913" y="282"/>
                  </a:cubicBezTo>
                  <a:cubicBezTo>
                    <a:pt x="14485" y="96"/>
                    <a:pt x="14039" y="1"/>
                    <a:pt x="13571" y="1"/>
                  </a:cubicBezTo>
                  <a:close/>
                </a:path>
              </a:pathLst>
            </a:custGeom>
            <a:solidFill>
              <a:srgbClr val="5107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57750" y="4077050"/>
              <a:ext cx="312075" cy="250700"/>
            </a:xfrm>
            <a:custGeom>
              <a:avLst/>
              <a:gdLst/>
              <a:ahLst/>
              <a:cxnLst/>
              <a:rect l="l" t="t" r="r" b="b"/>
              <a:pathLst>
                <a:path w="12483" h="10028" extrusionOk="0">
                  <a:moveTo>
                    <a:pt x="8572" y="3936"/>
                  </a:moveTo>
                  <a:cubicBezTo>
                    <a:pt x="9055" y="4202"/>
                    <a:pt x="9535" y="4623"/>
                    <a:pt x="9977" y="5053"/>
                  </a:cubicBezTo>
                  <a:lnTo>
                    <a:pt x="9977" y="5053"/>
                  </a:lnTo>
                  <a:cubicBezTo>
                    <a:pt x="9584" y="4704"/>
                    <a:pt x="9117" y="4330"/>
                    <a:pt x="8572" y="3936"/>
                  </a:cubicBezTo>
                  <a:close/>
                  <a:moveTo>
                    <a:pt x="1404" y="1"/>
                  </a:moveTo>
                  <a:lnTo>
                    <a:pt x="1" y="2206"/>
                  </a:lnTo>
                  <a:cubicBezTo>
                    <a:pt x="978" y="4938"/>
                    <a:pt x="3986" y="4813"/>
                    <a:pt x="5515" y="6191"/>
                  </a:cubicBezTo>
                  <a:cubicBezTo>
                    <a:pt x="7021" y="7574"/>
                    <a:pt x="7822" y="10028"/>
                    <a:pt x="8349" y="10028"/>
                  </a:cubicBezTo>
                  <a:cubicBezTo>
                    <a:pt x="8356" y="10028"/>
                    <a:pt x="8364" y="10027"/>
                    <a:pt x="8372" y="10026"/>
                  </a:cubicBezTo>
                  <a:cubicBezTo>
                    <a:pt x="8898" y="9951"/>
                    <a:pt x="8623" y="8171"/>
                    <a:pt x="6492" y="5364"/>
                  </a:cubicBezTo>
                  <a:lnTo>
                    <a:pt x="6492" y="5364"/>
                  </a:lnTo>
                  <a:cubicBezTo>
                    <a:pt x="8496" y="6016"/>
                    <a:pt x="9593" y="9062"/>
                    <a:pt x="10230" y="9062"/>
                  </a:cubicBezTo>
                  <a:cubicBezTo>
                    <a:pt x="10255" y="9062"/>
                    <a:pt x="10279" y="9058"/>
                    <a:pt x="10302" y="9048"/>
                  </a:cubicBezTo>
                  <a:cubicBezTo>
                    <a:pt x="10903" y="8773"/>
                    <a:pt x="9926" y="6868"/>
                    <a:pt x="7770" y="4738"/>
                  </a:cubicBezTo>
                  <a:lnTo>
                    <a:pt x="7770" y="4738"/>
                  </a:lnTo>
                  <a:cubicBezTo>
                    <a:pt x="9691" y="5571"/>
                    <a:pt x="10736" y="7537"/>
                    <a:pt x="11280" y="7537"/>
                  </a:cubicBezTo>
                  <a:cubicBezTo>
                    <a:pt x="11325" y="7537"/>
                    <a:pt x="11366" y="7523"/>
                    <a:pt x="11405" y="7495"/>
                  </a:cubicBezTo>
                  <a:cubicBezTo>
                    <a:pt x="11700" y="7269"/>
                    <a:pt x="11545" y="6736"/>
                    <a:pt x="10918" y="5997"/>
                  </a:cubicBezTo>
                  <a:lnTo>
                    <a:pt x="10918" y="5997"/>
                  </a:lnTo>
                  <a:cubicBezTo>
                    <a:pt x="11284" y="6356"/>
                    <a:pt x="11584" y="6610"/>
                    <a:pt x="11784" y="6610"/>
                  </a:cubicBezTo>
                  <a:cubicBezTo>
                    <a:pt x="11830" y="6610"/>
                    <a:pt x="11871" y="6596"/>
                    <a:pt x="11906" y="6567"/>
                  </a:cubicBezTo>
                  <a:cubicBezTo>
                    <a:pt x="12482" y="6016"/>
                    <a:pt x="9700" y="3259"/>
                    <a:pt x="8121" y="2332"/>
                  </a:cubicBezTo>
                  <a:cubicBezTo>
                    <a:pt x="6517" y="1404"/>
                    <a:pt x="1404" y="1"/>
                    <a:pt x="1404" y="1"/>
                  </a:cubicBez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55250" y="4074925"/>
              <a:ext cx="304550" cy="254675"/>
            </a:xfrm>
            <a:custGeom>
              <a:avLst/>
              <a:gdLst/>
              <a:ahLst/>
              <a:cxnLst/>
              <a:rect l="l" t="t" r="r" b="b"/>
              <a:pathLst>
                <a:path w="12182" h="10187" extrusionOk="0">
                  <a:moveTo>
                    <a:pt x="1490" y="1"/>
                  </a:moveTo>
                  <a:cubicBezTo>
                    <a:pt x="1456" y="1"/>
                    <a:pt x="1429" y="24"/>
                    <a:pt x="1429" y="61"/>
                  </a:cubicBezTo>
                  <a:cubicBezTo>
                    <a:pt x="1404" y="111"/>
                    <a:pt x="1429" y="161"/>
                    <a:pt x="1479" y="161"/>
                  </a:cubicBezTo>
                  <a:cubicBezTo>
                    <a:pt x="1530" y="186"/>
                    <a:pt x="6617" y="1564"/>
                    <a:pt x="8171" y="2492"/>
                  </a:cubicBezTo>
                  <a:cubicBezTo>
                    <a:pt x="9600" y="3344"/>
                    <a:pt x="11906" y="5574"/>
                    <a:pt x="11981" y="6402"/>
                  </a:cubicBezTo>
                  <a:cubicBezTo>
                    <a:pt x="12006" y="6477"/>
                    <a:pt x="11981" y="6552"/>
                    <a:pt x="11931" y="6577"/>
                  </a:cubicBezTo>
                  <a:cubicBezTo>
                    <a:pt x="11911" y="6597"/>
                    <a:pt x="11886" y="6606"/>
                    <a:pt x="11856" y="6606"/>
                  </a:cubicBezTo>
                  <a:cubicBezTo>
                    <a:pt x="11694" y="6606"/>
                    <a:pt x="11392" y="6339"/>
                    <a:pt x="11053" y="6001"/>
                  </a:cubicBezTo>
                  <a:cubicBezTo>
                    <a:pt x="10803" y="5700"/>
                    <a:pt x="10502" y="5399"/>
                    <a:pt x="10126" y="5073"/>
                  </a:cubicBezTo>
                  <a:cubicBezTo>
                    <a:pt x="9675" y="4622"/>
                    <a:pt x="9199" y="4196"/>
                    <a:pt x="8723" y="3945"/>
                  </a:cubicBezTo>
                  <a:cubicBezTo>
                    <a:pt x="8702" y="3935"/>
                    <a:pt x="8681" y="3929"/>
                    <a:pt x="8662" y="3929"/>
                  </a:cubicBezTo>
                  <a:cubicBezTo>
                    <a:pt x="8635" y="3929"/>
                    <a:pt x="8612" y="3941"/>
                    <a:pt x="8597" y="3970"/>
                  </a:cubicBezTo>
                  <a:cubicBezTo>
                    <a:pt x="8572" y="3996"/>
                    <a:pt x="8597" y="4046"/>
                    <a:pt x="8622" y="4071"/>
                  </a:cubicBezTo>
                  <a:cubicBezTo>
                    <a:pt x="9174" y="4472"/>
                    <a:pt x="9625" y="4823"/>
                    <a:pt x="10001" y="5173"/>
                  </a:cubicBezTo>
                  <a:cubicBezTo>
                    <a:pt x="10176" y="5349"/>
                    <a:pt x="10377" y="5549"/>
                    <a:pt x="10552" y="5725"/>
                  </a:cubicBezTo>
                  <a:cubicBezTo>
                    <a:pt x="10703" y="5875"/>
                    <a:pt x="10828" y="6001"/>
                    <a:pt x="10953" y="6126"/>
                  </a:cubicBezTo>
                  <a:cubicBezTo>
                    <a:pt x="11379" y="6627"/>
                    <a:pt x="11555" y="7028"/>
                    <a:pt x="11555" y="7254"/>
                  </a:cubicBezTo>
                  <a:cubicBezTo>
                    <a:pt x="11580" y="7379"/>
                    <a:pt x="11530" y="7454"/>
                    <a:pt x="11454" y="7504"/>
                  </a:cubicBezTo>
                  <a:cubicBezTo>
                    <a:pt x="11431" y="7521"/>
                    <a:pt x="11405" y="7529"/>
                    <a:pt x="11376" y="7529"/>
                  </a:cubicBezTo>
                  <a:cubicBezTo>
                    <a:pt x="11185" y="7529"/>
                    <a:pt x="10869" y="7191"/>
                    <a:pt x="10477" y="6777"/>
                  </a:cubicBezTo>
                  <a:cubicBezTo>
                    <a:pt x="9875" y="6126"/>
                    <a:pt x="9048" y="5249"/>
                    <a:pt x="7896" y="4747"/>
                  </a:cubicBezTo>
                  <a:cubicBezTo>
                    <a:pt x="7888" y="4740"/>
                    <a:pt x="7879" y="4737"/>
                    <a:pt x="7868" y="4737"/>
                  </a:cubicBezTo>
                  <a:cubicBezTo>
                    <a:pt x="7843" y="4737"/>
                    <a:pt x="7813" y="4755"/>
                    <a:pt x="7795" y="4772"/>
                  </a:cubicBezTo>
                  <a:cubicBezTo>
                    <a:pt x="7770" y="4823"/>
                    <a:pt x="7770" y="4873"/>
                    <a:pt x="7820" y="4898"/>
                  </a:cubicBezTo>
                  <a:cubicBezTo>
                    <a:pt x="9675" y="6727"/>
                    <a:pt x="10577" y="8331"/>
                    <a:pt x="10477" y="8883"/>
                  </a:cubicBezTo>
                  <a:cubicBezTo>
                    <a:pt x="10477" y="8958"/>
                    <a:pt x="10427" y="9033"/>
                    <a:pt x="10352" y="9058"/>
                  </a:cubicBezTo>
                  <a:cubicBezTo>
                    <a:pt x="10340" y="9063"/>
                    <a:pt x="10328" y="9065"/>
                    <a:pt x="10315" y="9065"/>
                  </a:cubicBezTo>
                  <a:cubicBezTo>
                    <a:pt x="10128" y="9065"/>
                    <a:pt x="9776" y="8570"/>
                    <a:pt x="9424" y="8031"/>
                  </a:cubicBezTo>
                  <a:cubicBezTo>
                    <a:pt x="8773" y="7078"/>
                    <a:pt x="7870" y="5775"/>
                    <a:pt x="6617" y="5374"/>
                  </a:cubicBezTo>
                  <a:cubicBezTo>
                    <a:pt x="6610" y="5367"/>
                    <a:pt x="6600" y="5364"/>
                    <a:pt x="6591" y="5364"/>
                  </a:cubicBezTo>
                  <a:cubicBezTo>
                    <a:pt x="6567" y="5364"/>
                    <a:pt x="6542" y="5381"/>
                    <a:pt x="6542" y="5399"/>
                  </a:cubicBezTo>
                  <a:cubicBezTo>
                    <a:pt x="6517" y="5424"/>
                    <a:pt x="6517" y="5474"/>
                    <a:pt x="6542" y="5499"/>
                  </a:cubicBezTo>
                  <a:cubicBezTo>
                    <a:pt x="8347" y="7905"/>
                    <a:pt x="8748" y="9484"/>
                    <a:pt x="8572" y="9910"/>
                  </a:cubicBezTo>
                  <a:cubicBezTo>
                    <a:pt x="8547" y="9986"/>
                    <a:pt x="8522" y="10011"/>
                    <a:pt x="8447" y="10036"/>
                  </a:cubicBezTo>
                  <a:cubicBezTo>
                    <a:pt x="8443" y="10036"/>
                    <a:pt x="8440" y="10036"/>
                    <a:pt x="8436" y="10036"/>
                  </a:cubicBezTo>
                  <a:cubicBezTo>
                    <a:pt x="8257" y="10036"/>
                    <a:pt x="7913" y="9447"/>
                    <a:pt x="7570" y="8833"/>
                  </a:cubicBezTo>
                  <a:cubicBezTo>
                    <a:pt x="7093" y="8006"/>
                    <a:pt x="6492" y="6953"/>
                    <a:pt x="5665" y="6226"/>
                  </a:cubicBezTo>
                  <a:cubicBezTo>
                    <a:pt x="5114" y="5700"/>
                    <a:pt x="4337" y="5399"/>
                    <a:pt x="3560" y="5073"/>
                  </a:cubicBezTo>
                  <a:cubicBezTo>
                    <a:pt x="2181" y="4522"/>
                    <a:pt x="778" y="3970"/>
                    <a:pt x="176" y="2266"/>
                  </a:cubicBezTo>
                  <a:cubicBezTo>
                    <a:pt x="158" y="2229"/>
                    <a:pt x="126" y="2206"/>
                    <a:pt x="100" y="2206"/>
                  </a:cubicBezTo>
                  <a:cubicBezTo>
                    <a:pt x="91" y="2206"/>
                    <a:pt x="83" y="2209"/>
                    <a:pt x="76" y="2216"/>
                  </a:cubicBezTo>
                  <a:cubicBezTo>
                    <a:pt x="26" y="2241"/>
                    <a:pt x="1" y="2291"/>
                    <a:pt x="26" y="2316"/>
                  </a:cubicBezTo>
                  <a:cubicBezTo>
                    <a:pt x="652" y="4096"/>
                    <a:pt x="2081" y="4672"/>
                    <a:pt x="3484" y="5224"/>
                  </a:cubicBezTo>
                  <a:cubicBezTo>
                    <a:pt x="4261" y="5549"/>
                    <a:pt x="5013" y="5850"/>
                    <a:pt x="5565" y="6351"/>
                  </a:cubicBezTo>
                  <a:cubicBezTo>
                    <a:pt x="6367" y="7078"/>
                    <a:pt x="6943" y="8106"/>
                    <a:pt x="7419" y="8933"/>
                  </a:cubicBezTo>
                  <a:cubicBezTo>
                    <a:pt x="7845" y="9685"/>
                    <a:pt x="8146" y="10186"/>
                    <a:pt x="8447" y="10186"/>
                  </a:cubicBezTo>
                  <a:lnTo>
                    <a:pt x="8472" y="10186"/>
                  </a:lnTo>
                  <a:cubicBezTo>
                    <a:pt x="8572" y="10186"/>
                    <a:pt x="8672" y="10136"/>
                    <a:pt x="8748" y="9986"/>
                  </a:cubicBezTo>
                  <a:cubicBezTo>
                    <a:pt x="8973" y="9409"/>
                    <a:pt x="8472" y="7830"/>
                    <a:pt x="6843" y="5650"/>
                  </a:cubicBezTo>
                  <a:lnTo>
                    <a:pt x="6843" y="5650"/>
                  </a:lnTo>
                  <a:cubicBezTo>
                    <a:pt x="7896" y="6126"/>
                    <a:pt x="8698" y="7279"/>
                    <a:pt x="9274" y="8131"/>
                  </a:cubicBezTo>
                  <a:cubicBezTo>
                    <a:pt x="9721" y="8780"/>
                    <a:pt x="10029" y="9229"/>
                    <a:pt x="10322" y="9229"/>
                  </a:cubicBezTo>
                  <a:cubicBezTo>
                    <a:pt x="10357" y="9229"/>
                    <a:pt x="10392" y="9222"/>
                    <a:pt x="10427" y="9209"/>
                  </a:cubicBezTo>
                  <a:cubicBezTo>
                    <a:pt x="10552" y="9158"/>
                    <a:pt x="10627" y="9058"/>
                    <a:pt x="10652" y="8908"/>
                  </a:cubicBezTo>
                  <a:cubicBezTo>
                    <a:pt x="10778" y="8231"/>
                    <a:pt x="9800" y="6702"/>
                    <a:pt x="8297" y="5148"/>
                  </a:cubicBezTo>
                  <a:lnTo>
                    <a:pt x="8297" y="5148"/>
                  </a:lnTo>
                  <a:cubicBezTo>
                    <a:pt x="9174" y="5625"/>
                    <a:pt x="9850" y="6351"/>
                    <a:pt x="10352" y="6903"/>
                  </a:cubicBezTo>
                  <a:cubicBezTo>
                    <a:pt x="10788" y="7359"/>
                    <a:pt x="11099" y="7706"/>
                    <a:pt x="11359" y="7706"/>
                  </a:cubicBezTo>
                  <a:cubicBezTo>
                    <a:pt x="11427" y="7706"/>
                    <a:pt x="11492" y="7682"/>
                    <a:pt x="11555" y="7630"/>
                  </a:cubicBezTo>
                  <a:cubicBezTo>
                    <a:pt x="11680" y="7554"/>
                    <a:pt x="11730" y="7429"/>
                    <a:pt x="11730" y="7254"/>
                  </a:cubicBezTo>
                  <a:cubicBezTo>
                    <a:pt x="11730" y="7078"/>
                    <a:pt x="11655" y="6878"/>
                    <a:pt x="11530" y="6627"/>
                  </a:cubicBezTo>
                  <a:lnTo>
                    <a:pt x="11530" y="6627"/>
                  </a:lnTo>
                  <a:cubicBezTo>
                    <a:pt x="11652" y="6719"/>
                    <a:pt x="11774" y="6773"/>
                    <a:pt x="11880" y="6773"/>
                  </a:cubicBezTo>
                  <a:cubicBezTo>
                    <a:pt x="11947" y="6773"/>
                    <a:pt x="12007" y="6751"/>
                    <a:pt x="12056" y="6702"/>
                  </a:cubicBezTo>
                  <a:cubicBezTo>
                    <a:pt x="12131" y="6627"/>
                    <a:pt x="12181" y="6527"/>
                    <a:pt x="12156" y="6376"/>
                  </a:cubicBezTo>
                  <a:cubicBezTo>
                    <a:pt x="12056" y="5449"/>
                    <a:pt x="9625" y="3143"/>
                    <a:pt x="8246" y="2341"/>
                  </a:cubicBezTo>
                  <a:cubicBezTo>
                    <a:pt x="6667" y="1414"/>
                    <a:pt x="1730" y="61"/>
                    <a:pt x="1530" y="11"/>
                  </a:cubicBezTo>
                  <a:cubicBezTo>
                    <a:pt x="1516" y="4"/>
                    <a:pt x="1503" y="1"/>
                    <a:pt x="1490"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590725" y="2672925"/>
              <a:ext cx="373450" cy="450575"/>
            </a:xfrm>
            <a:custGeom>
              <a:avLst/>
              <a:gdLst/>
              <a:ahLst/>
              <a:cxnLst/>
              <a:rect l="l" t="t" r="r" b="b"/>
              <a:pathLst>
                <a:path w="14938" h="18023" extrusionOk="0">
                  <a:moveTo>
                    <a:pt x="8446" y="0"/>
                  </a:moveTo>
                  <a:cubicBezTo>
                    <a:pt x="6040" y="0"/>
                    <a:pt x="3759" y="1128"/>
                    <a:pt x="2406" y="3133"/>
                  </a:cubicBezTo>
                  <a:cubicBezTo>
                    <a:pt x="0" y="6742"/>
                    <a:pt x="226" y="12130"/>
                    <a:pt x="2556" y="14386"/>
                  </a:cubicBezTo>
                  <a:cubicBezTo>
                    <a:pt x="5313" y="17043"/>
                    <a:pt x="8221" y="17945"/>
                    <a:pt x="9850" y="18020"/>
                  </a:cubicBezTo>
                  <a:cubicBezTo>
                    <a:pt x="9879" y="18022"/>
                    <a:pt x="9908" y="18023"/>
                    <a:pt x="9937" y="18023"/>
                  </a:cubicBezTo>
                  <a:cubicBezTo>
                    <a:pt x="10305" y="18023"/>
                    <a:pt x="10648" y="17877"/>
                    <a:pt x="10927" y="17644"/>
                  </a:cubicBezTo>
                  <a:cubicBezTo>
                    <a:pt x="13734" y="15163"/>
                    <a:pt x="14937" y="10401"/>
                    <a:pt x="14737" y="4637"/>
                  </a:cubicBezTo>
                  <a:cubicBezTo>
                    <a:pt x="14612" y="727"/>
                    <a:pt x="10978" y="25"/>
                    <a:pt x="8446" y="0"/>
                  </a:cubicBez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590725" y="2671025"/>
              <a:ext cx="375950" cy="454300"/>
            </a:xfrm>
            <a:custGeom>
              <a:avLst/>
              <a:gdLst/>
              <a:ahLst/>
              <a:cxnLst/>
              <a:rect l="l" t="t" r="r" b="b"/>
              <a:pathLst>
                <a:path w="15038" h="18172" extrusionOk="0">
                  <a:moveTo>
                    <a:pt x="8446" y="176"/>
                  </a:moveTo>
                  <a:cubicBezTo>
                    <a:pt x="11203" y="176"/>
                    <a:pt x="14511" y="978"/>
                    <a:pt x="14662" y="4738"/>
                  </a:cubicBezTo>
                  <a:cubicBezTo>
                    <a:pt x="14862" y="10728"/>
                    <a:pt x="13534" y="15314"/>
                    <a:pt x="10877" y="17645"/>
                  </a:cubicBezTo>
                  <a:cubicBezTo>
                    <a:pt x="10625" y="17875"/>
                    <a:pt x="10288" y="17999"/>
                    <a:pt x="9944" y="17999"/>
                  </a:cubicBezTo>
                  <a:cubicBezTo>
                    <a:pt x="9913" y="17999"/>
                    <a:pt x="9881" y="17998"/>
                    <a:pt x="9850" y="17996"/>
                  </a:cubicBezTo>
                  <a:cubicBezTo>
                    <a:pt x="8070" y="17921"/>
                    <a:pt x="5238" y="16943"/>
                    <a:pt x="2607" y="14412"/>
                  </a:cubicBezTo>
                  <a:cubicBezTo>
                    <a:pt x="251" y="12106"/>
                    <a:pt x="175" y="6693"/>
                    <a:pt x="2481" y="3259"/>
                  </a:cubicBezTo>
                  <a:cubicBezTo>
                    <a:pt x="3784" y="1329"/>
                    <a:pt x="5990" y="176"/>
                    <a:pt x="8421" y="176"/>
                  </a:cubicBezTo>
                  <a:close/>
                  <a:moveTo>
                    <a:pt x="8421" y="1"/>
                  </a:moveTo>
                  <a:cubicBezTo>
                    <a:pt x="5940" y="1"/>
                    <a:pt x="3659" y="1179"/>
                    <a:pt x="2331" y="3159"/>
                  </a:cubicBezTo>
                  <a:cubicBezTo>
                    <a:pt x="0" y="6668"/>
                    <a:pt x="75" y="12181"/>
                    <a:pt x="2506" y="14537"/>
                  </a:cubicBezTo>
                  <a:cubicBezTo>
                    <a:pt x="5163" y="17094"/>
                    <a:pt x="8020" y="18096"/>
                    <a:pt x="9850" y="18171"/>
                  </a:cubicBezTo>
                  <a:lnTo>
                    <a:pt x="9925" y="18171"/>
                  </a:lnTo>
                  <a:cubicBezTo>
                    <a:pt x="10326" y="18171"/>
                    <a:pt x="10702" y="18046"/>
                    <a:pt x="11003" y="17770"/>
                  </a:cubicBezTo>
                  <a:cubicBezTo>
                    <a:pt x="13684" y="15414"/>
                    <a:pt x="15038" y="10778"/>
                    <a:pt x="14812" y="4713"/>
                  </a:cubicBezTo>
                  <a:cubicBezTo>
                    <a:pt x="14687" y="627"/>
                    <a:pt x="10777" y="1"/>
                    <a:pt x="844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811300" y="2642175"/>
              <a:ext cx="633500" cy="856575"/>
            </a:xfrm>
            <a:custGeom>
              <a:avLst/>
              <a:gdLst/>
              <a:ahLst/>
              <a:cxnLst/>
              <a:rect l="l" t="t" r="r" b="b"/>
              <a:pathLst>
                <a:path w="25340" h="34263" extrusionOk="0">
                  <a:moveTo>
                    <a:pt x="15540" y="5992"/>
                  </a:moveTo>
                  <a:cubicBezTo>
                    <a:pt x="15540" y="6013"/>
                    <a:pt x="15540" y="6016"/>
                    <a:pt x="15524" y="6017"/>
                  </a:cubicBezTo>
                  <a:lnTo>
                    <a:pt x="15524" y="6017"/>
                  </a:lnTo>
                  <a:cubicBezTo>
                    <a:pt x="15529" y="6009"/>
                    <a:pt x="15535" y="6000"/>
                    <a:pt x="15540" y="5992"/>
                  </a:cubicBezTo>
                  <a:close/>
                  <a:moveTo>
                    <a:pt x="16949" y="1"/>
                  </a:moveTo>
                  <a:cubicBezTo>
                    <a:pt x="16233" y="1"/>
                    <a:pt x="15766" y="94"/>
                    <a:pt x="15740" y="102"/>
                  </a:cubicBezTo>
                  <a:cubicBezTo>
                    <a:pt x="14738" y="303"/>
                    <a:pt x="13785" y="328"/>
                    <a:pt x="12808" y="679"/>
                  </a:cubicBezTo>
                  <a:cubicBezTo>
                    <a:pt x="11680" y="1105"/>
                    <a:pt x="10653" y="1731"/>
                    <a:pt x="9775" y="2583"/>
                  </a:cubicBezTo>
                  <a:cubicBezTo>
                    <a:pt x="7119" y="5140"/>
                    <a:pt x="7094" y="8924"/>
                    <a:pt x="5941" y="12208"/>
                  </a:cubicBezTo>
                  <a:cubicBezTo>
                    <a:pt x="4988" y="14889"/>
                    <a:pt x="3660" y="17345"/>
                    <a:pt x="2332" y="19827"/>
                  </a:cubicBezTo>
                  <a:cubicBezTo>
                    <a:pt x="1379" y="21606"/>
                    <a:pt x="327" y="23486"/>
                    <a:pt x="176" y="25516"/>
                  </a:cubicBezTo>
                  <a:cubicBezTo>
                    <a:pt x="1" y="27797"/>
                    <a:pt x="1104" y="29827"/>
                    <a:pt x="2457" y="31581"/>
                  </a:cubicBezTo>
                  <a:cubicBezTo>
                    <a:pt x="2883" y="32107"/>
                    <a:pt x="3334" y="32609"/>
                    <a:pt x="3785" y="33110"/>
                  </a:cubicBezTo>
                  <a:cubicBezTo>
                    <a:pt x="2783" y="29701"/>
                    <a:pt x="3785" y="27496"/>
                    <a:pt x="3785" y="27496"/>
                  </a:cubicBezTo>
                  <a:lnTo>
                    <a:pt x="3785" y="27496"/>
                  </a:lnTo>
                  <a:cubicBezTo>
                    <a:pt x="3785" y="27496"/>
                    <a:pt x="3209" y="33310"/>
                    <a:pt x="7144" y="34263"/>
                  </a:cubicBezTo>
                  <a:cubicBezTo>
                    <a:pt x="7319" y="29451"/>
                    <a:pt x="11780" y="28699"/>
                    <a:pt x="13861" y="22483"/>
                  </a:cubicBezTo>
                  <a:cubicBezTo>
                    <a:pt x="15633" y="17191"/>
                    <a:pt x="12632" y="10681"/>
                    <a:pt x="15505" y="6047"/>
                  </a:cubicBezTo>
                  <a:lnTo>
                    <a:pt x="15505" y="6047"/>
                  </a:lnTo>
                  <a:cubicBezTo>
                    <a:pt x="14903" y="7968"/>
                    <a:pt x="16327" y="9952"/>
                    <a:pt x="18347" y="10027"/>
                  </a:cubicBezTo>
                  <a:cubicBezTo>
                    <a:pt x="18450" y="10033"/>
                    <a:pt x="18550" y="10035"/>
                    <a:pt x="18647" y="10035"/>
                  </a:cubicBezTo>
                  <a:cubicBezTo>
                    <a:pt x="19421" y="10035"/>
                    <a:pt x="19976" y="9877"/>
                    <a:pt x="19976" y="9877"/>
                  </a:cubicBezTo>
                  <a:cubicBezTo>
                    <a:pt x="19976" y="9877"/>
                    <a:pt x="17871" y="8298"/>
                    <a:pt x="18472" y="5716"/>
                  </a:cubicBezTo>
                  <a:lnTo>
                    <a:pt x="18472" y="5716"/>
                  </a:lnTo>
                  <a:cubicBezTo>
                    <a:pt x="18372" y="6468"/>
                    <a:pt x="19374" y="9927"/>
                    <a:pt x="21956" y="9927"/>
                  </a:cubicBezTo>
                  <a:cubicBezTo>
                    <a:pt x="23384" y="6844"/>
                    <a:pt x="21505" y="4614"/>
                    <a:pt x="21505" y="4613"/>
                  </a:cubicBezTo>
                  <a:lnTo>
                    <a:pt x="21505" y="4613"/>
                  </a:lnTo>
                  <a:cubicBezTo>
                    <a:pt x="21505" y="4614"/>
                    <a:pt x="23585" y="6519"/>
                    <a:pt x="23084" y="10328"/>
                  </a:cubicBezTo>
                  <a:cubicBezTo>
                    <a:pt x="24186" y="8448"/>
                    <a:pt x="25339" y="5365"/>
                    <a:pt x="22507" y="2333"/>
                  </a:cubicBezTo>
                  <a:cubicBezTo>
                    <a:pt x="20656" y="349"/>
                    <a:pt x="18336" y="1"/>
                    <a:pt x="16949" y="1"/>
                  </a:cubicBezTo>
                  <a:close/>
                </a:path>
              </a:pathLst>
            </a:custGeom>
            <a:solidFill>
              <a:srgbClr val="FF8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812550" y="2640000"/>
              <a:ext cx="624725" cy="860625"/>
            </a:xfrm>
            <a:custGeom>
              <a:avLst/>
              <a:gdLst/>
              <a:ahLst/>
              <a:cxnLst/>
              <a:rect l="l" t="t" r="r" b="b"/>
              <a:pathLst>
                <a:path w="24989" h="34425" extrusionOk="0">
                  <a:moveTo>
                    <a:pt x="16976" y="174"/>
                  </a:moveTo>
                  <a:cubicBezTo>
                    <a:pt x="18336" y="174"/>
                    <a:pt x="20634" y="513"/>
                    <a:pt x="22482" y="2495"/>
                  </a:cubicBezTo>
                  <a:cubicBezTo>
                    <a:pt x="24512" y="4650"/>
                    <a:pt x="24763" y="7182"/>
                    <a:pt x="23259" y="10014"/>
                  </a:cubicBezTo>
                  <a:cubicBezTo>
                    <a:pt x="23560" y="6480"/>
                    <a:pt x="21630" y="4675"/>
                    <a:pt x="21605" y="4650"/>
                  </a:cubicBezTo>
                  <a:cubicBezTo>
                    <a:pt x="21592" y="4638"/>
                    <a:pt x="21574" y="4632"/>
                    <a:pt x="21555" y="4632"/>
                  </a:cubicBezTo>
                  <a:cubicBezTo>
                    <a:pt x="21536" y="4632"/>
                    <a:pt x="21517" y="4638"/>
                    <a:pt x="21505" y="4650"/>
                  </a:cubicBezTo>
                  <a:cubicBezTo>
                    <a:pt x="21455" y="4675"/>
                    <a:pt x="21455" y="4726"/>
                    <a:pt x="21480" y="4751"/>
                  </a:cubicBezTo>
                  <a:cubicBezTo>
                    <a:pt x="21505" y="4776"/>
                    <a:pt x="23309" y="6981"/>
                    <a:pt x="21956" y="9939"/>
                  </a:cubicBezTo>
                  <a:cubicBezTo>
                    <a:pt x="21154" y="9914"/>
                    <a:pt x="20452" y="9563"/>
                    <a:pt x="19851" y="8886"/>
                  </a:cubicBezTo>
                  <a:cubicBezTo>
                    <a:pt x="18898" y="7808"/>
                    <a:pt x="18547" y="6229"/>
                    <a:pt x="18622" y="5803"/>
                  </a:cubicBezTo>
                  <a:cubicBezTo>
                    <a:pt x="18622" y="5778"/>
                    <a:pt x="18597" y="5728"/>
                    <a:pt x="18547" y="5728"/>
                  </a:cubicBezTo>
                  <a:cubicBezTo>
                    <a:pt x="18534" y="5721"/>
                    <a:pt x="18520" y="5718"/>
                    <a:pt x="18508" y="5718"/>
                  </a:cubicBezTo>
                  <a:cubicBezTo>
                    <a:pt x="18474" y="5718"/>
                    <a:pt x="18447" y="5741"/>
                    <a:pt x="18447" y="5778"/>
                  </a:cubicBezTo>
                  <a:cubicBezTo>
                    <a:pt x="17921" y="8009"/>
                    <a:pt x="19374" y="9513"/>
                    <a:pt x="19825" y="9914"/>
                  </a:cubicBezTo>
                  <a:cubicBezTo>
                    <a:pt x="19602" y="9958"/>
                    <a:pt x="19159" y="10043"/>
                    <a:pt x="18604" y="10043"/>
                  </a:cubicBezTo>
                  <a:cubicBezTo>
                    <a:pt x="18536" y="10043"/>
                    <a:pt x="18467" y="10042"/>
                    <a:pt x="18397" y="10039"/>
                  </a:cubicBezTo>
                  <a:cubicBezTo>
                    <a:pt x="17444" y="9989"/>
                    <a:pt x="16592" y="9538"/>
                    <a:pt x="16041" y="8736"/>
                  </a:cubicBezTo>
                  <a:cubicBezTo>
                    <a:pt x="15515" y="7959"/>
                    <a:pt x="15364" y="7006"/>
                    <a:pt x="15665" y="6129"/>
                  </a:cubicBezTo>
                  <a:lnTo>
                    <a:pt x="15665" y="6104"/>
                  </a:lnTo>
                  <a:cubicBezTo>
                    <a:pt x="15690" y="6079"/>
                    <a:pt x="15665" y="6029"/>
                    <a:pt x="15615" y="6004"/>
                  </a:cubicBezTo>
                  <a:cubicBezTo>
                    <a:pt x="15608" y="5996"/>
                    <a:pt x="15598" y="5993"/>
                    <a:pt x="15588" y="5993"/>
                  </a:cubicBezTo>
                  <a:cubicBezTo>
                    <a:pt x="15563" y="5993"/>
                    <a:pt x="15532" y="6011"/>
                    <a:pt x="15515" y="6029"/>
                  </a:cubicBezTo>
                  <a:cubicBezTo>
                    <a:pt x="13886" y="8635"/>
                    <a:pt x="14086" y="11718"/>
                    <a:pt x="14287" y="15001"/>
                  </a:cubicBezTo>
                  <a:cubicBezTo>
                    <a:pt x="14462" y="17558"/>
                    <a:pt x="14612" y="20189"/>
                    <a:pt x="13835" y="22545"/>
                  </a:cubicBezTo>
                  <a:cubicBezTo>
                    <a:pt x="12833" y="25503"/>
                    <a:pt x="11304" y="27207"/>
                    <a:pt x="9951" y="28711"/>
                  </a:cubicBezTo>
                  <a:cubicBezTo>
                    <a:pt x="8497" y="30340"/>
                    <a:pt x="7219" y="31768"/>
                    <a:pt x="7119" y="34250"/>
                  </a:cubicBezTo>
                  <a:cubicBezTo>
                    <a:pt x="3409" y="33247"/>
                    <a:pt x="3911" y="27658"/>
                    <a:pt x="3911" y="27608"/>
                  </a:cubicBezTo>
                  <a:cubicBezTo>
                    <a:pt x="3911" y="27558"/>
                    <a:pt x="3886" y="27533"/>
                    <a:pt x="3860" y="27508"/>
                  </a:cubicBezTo>
                  <a:lnTo>
                    <a:pt x="3835" y="27508"/>
                  </a:lnTo>
                  <a:cubicBezTo>
                    <a:pt x="3810" y="27508"/>
                    <a:pt x="3760" y="27533"/>
                    <a:pt x="3760" y="27558"/>
                  </a:cubicBezTo>
                  <a:cubicBezTo>
                    <a:pt x="3735" y="27583"/>
                    <a:pt x="2833" y="29663"/>
                    <a:pt x="3660" y="32896"/>
                  </a:cubicBezTo>
                  <a:cubicBezTo>
                    <a:pt x="3259" y="32445"/>
                    <a:pt x="2908" y="32019"/>
                    <a:pt x="2582" y="31618"/>
                  </a:cubicBezTo>
                  <a:cubicBezTo>
                    <a:pt x="903" y="29463"/>
                    <a:pt x="176" y="27508"/>
                    <a:pt x="327" y="25603"/>
                  </a:cubicBezTo>
                  <a:cubicBezTo>
                    <a:pt x="477" y="23648"/>
                    <a:pt x="1429" y="21869"/>
                    <a:pt x="2357" y="20139"/>
                  </a:cubicBezTo>
                  <a:lnTo>
                    <a:pt x="2457" y="19964"/>
                  </a:lnTo>
                  <a:cubicBezTo>
                    <a:pt x="3685" y="17658"/>
                    <a:pt x="5089" y="15076"/>
                    <a:pt x="6066" y="12320"/>
                  </a:cubicBezTo>
                  <a:cubicBezTo>
                    <a:pt x="6417" y="11342"/>
                    <a:pt x="6667" y="10264"/>
                    <a:pt x="6918" y="9262"/>
                  </a:cubicBezTo>
                  <a:cubicBezTo>
                    <a:pt x="7469" y="6906"/>
                    <a:pt x="8046" y="4500"/>
                    <a:pt x="9876" y="2721"/>
                  </a:cubicBezTo>
                  <a:cubicBezTo>
                    <a:pt x="10728" y="1919"/>
                    <a:pt x="11780" y="1267"/>
                    <a:pt x="12883" y="841"/>
                  </a:cubicBezTo>
                  <a:cubicBezTo>
                    <a:pt x="13535" y="615"/>
                    <a:pt x="14161" y="515"/>
                    <a:pt x="14813" y="415"/>
                  </a:cubicBezTo>
                  <a:cubicBezTo>
                    <a:pt x="15139" y="390"/>
                    <a:pt x="15490" y="340"/>
                    <a:pt x="15815" y="264"/>
                  </a:cubicBezTo>
                  <a:cubicBezTo>
                    <a:pt x="15865" y="256"/>
                    <a:pt x="16307" y="174"/>
                    <a:pt x="16976" y="174"/>
                  </a:cubicBezTo>
                  <a:close/>
                  <a:moveTo>
                    <a:pt x="16956" y="1"/>
                  </a:moveTo>
                  <a:cubicBezTo>
                    <a:pt x="16283" y="1"/>
                    <a:pt x="15839" y="81"/>
                    <a:pt x="15790" y="89"/>
                  </a:cubicBezTo>
                  <a:cubicBezTo>
                    <a:pt x="15439" y="164"/>
                    <a:pt x="15114" y="214"/>
                    <a:pt x="14788" y="264"/>
                  </a:cubicBezTo>
                  <a:cubicBezTo>
                    <a:pt x="14161" y="340"/>
                    <a:pt x="13485" y="440"/>
                    <a:pt x="12833" y="690"/>
                  </a:cubicBezTo>
                  <a:cubicBezTo>
                    <a:pt x="11680" y="1117"/>
                    <a:pt x="10627" y="1768"/>
                    <a:pt x="9775" y="2595"/>
                  </a:cubicBezTo>
                  <a:cubicBezTo>
                    <a:pt x="7896" y="4400"/>
                    <a:pt x="7319" y="6856"/>
                    <a:pt x="6743" y="9212"/>
                  </a:cubicBezTo>
                  <a:cubicBezTo>
                    <a:pt x="6492" y="10239"/>
                    <a:pt x="6241" y="11292"/>
                    <a:pt x="5891" y="12269"/>
                  </a:cubicBezTo>
                  <a:cubicBezTo>
                    <a:pt x="4938" y="15001"/>
                    <a:pt x="3535" y="17583"/>
                    <a:pt x="2307" y="19889"/>
                  </a:cubicBezTo>
                  <a:lnTo>
                    <a:pt x="2206" y="20064"/>
                  </a:lnTo>
                  <a:cubicBezTo>
                    <a:pt x="1279" y="21818"/>
                    <a:pt x="302" y="23623"/>
                    <a:pt x="151" y="25603"/>
                  </a:cubicBezTo>
                  <a:cubicBezTo>
                    <a:pt x="1" y="27533"/>
                    <a:pt x="753" y="29538"/>
                    <a:pt x="2432" y="31718"/>
                  </a:cubicBezTo>
                  <a:cubicBezTo>
                    <a:pt x="2833" y="32219"/>
                    <a:pt x="3259" y="32721"/>
                    <a:pt x="3760" y="33272"/>
                  </a:cubicBezTo>
                  <a:cubicBezTo>
                    <a:pt x="3773" y="33285"/>
                    <a:pt x="3792" y="33291"/>
                    <a:pt x="3813" y="33291"/>
                  </a:cubicBezTo>
                  <a:cubicBezTo>
                    <a:pt x="3835" y="33291"/>
                    <a:pt x="3860" y="33285"/>
                    <a:pt x="3886" y="33272"/>
                  </a:cubicBezTo>
                  <a:cubicBezTo>
                    <a:pt x="3911" y="33247"/>
                    <a:pt x="3936" y="33222"/>
                    <a:pt x="3911" y="33172"/>
                  </a:cubicBezTo>
                  <a:cubicBezTo>
                    <a:pt x="3234" y="30841"/>
                    <a:pt x="3510" y="29062"/>
                    <a:pt x="3710" y="28209"/>
                  </a:cubicBezTo>
                  <a:lnTo>
                    <a:pt x="3710" y="28209"/>
                  </a:lnTo>
                  <a:cubicBezTo>
                    <a:pt x="3710" y="29763"/>
                    <a:pt x="3986" y="33673"/>
                    <a:pt x="7169" y="34425"/>
                  </a:cubicBezTo>
                  <a:lnTo>
                    <a:pt x="7244" y="34425"/>
                  </a:lnTo>
                  <a:cubicBezTo>
                    <a:pt x="7269" y="34400"/>
                    <a:pt x="7269" y="34375"/>
                    <a:pt x="7269" y="34350"/>
                  </a:cubicBezTo>
                  <a:cubicBezTo>
                    <a:pt x="7369" y="31869"/>
                    <a:pt x="8622" y="30465"/>
                    <a:pt x="10076" y="28836"/>
                  </a:cubicBezTo>
                  <a:cubicBezTo>
                    <a:pt x="11454" y="27307"/>
                    <a:pt x="12983" y="25578"/>
                    <a:pt x="13986" y="22595"/>
                  </a:cubicBezTo>
                  <a:cubicBezTo>
                    <a:pt x="14788" y="20214"/>
                    <a:pt x="14612" y="17558"/>
                    <a:pt x="14462" y="14976"/>
                  </a:cubicBezTo>
                  <a:cubicBezTo>
                    <a:pt x="14262" y="11944"/>
                    <a:pt x="14061" y="9061"/>
                    <a:pt x="15364" y="6630"/>
                  </a:cubicBezTo>
                  <a:lnTo>
                    <a:pt x="15364" y="6630"/>
                  </a:lnTo>
                  <a:cubicBezTo>
                    <a:pt x="15264" y="7382"/>
                    <a:pt x="15439" y="8184"/>
                    <a:pt x="15916" y="8836"/>
                  </a:cubicBezTo>
                  <a:cubicBezTo>
                    <a:pt x="16492" y="9663"/>
                    <a:pt x="17394" y="10164"/>
                    <a:pt x="18397" y="10214"/>
                  </a:cubicBezTo>
                  <a:cubicBezTo>
                    <a:pt x="18459" y="10216"/>
                    <a:pt x="18519" y="10217"/>
                    <a:pt x="18579" y="10217"/>
                  </a:cubicBezTo>
                  <a:cubicBezTo>
                    <a:pt x="19412" y="10217"/>
                    <a:pt x="20003" y="10064"/>
                    <a:pt x="20026" y="10064"/>
                  </a:cubicBezTo>
                  <a:cubicBezTo>
                    <a:pt x="20076" y="10039"/>
                    <a:pt x="20101" y="10014"/>
                    <a:pt x="20101" y="9989"/>
                  </a:cubicBezTo>
                  <a:cubicBezTo>
                    <a:pt x="20101" y="9964"/>
                    <a:pt x="20101" y="9914"/>
                    <a:pt x="20076" y="9914"/>
                  </a:cubicBezTo>
                  <a:cubicBezTo>
                    <a:pt x="20051" y="9888"/>
                    <a:pt x="18397" y="8610"/>
                    <a:pt x="18522" y="6505"/>
                  </a:cubicBezTo>
                  <a:lnTo>
                    <a:pt x="18522" y="6505"/>
                  </a:lnTo>
                  <a:cubicBezTo>
                    <a:pt x="18673" y="7232"/>
                    <a:pt x="19048" y="8234"/>
                    <a:pt x="19725" y="8986"/>
                  </a:cubicBezTo>
                  <a:cubicBezTo>
                    <a:pt x="20377" y="9738"/>
                    <a:pt x="21129" y="10114"/>
                    <a:pt x="22006" y="10114"/>
                  </a:cubicBezTo>
                  <a:cubicBezTo>
                    <a:pt x="22031" y="10114"/>
                    <a:pt x="22056" y="10089"/>
                    <a:pt x="22081" y="10064"/>
                  </a:cubicBezTo>
                  <a:cubicBezTo>
                    <a:pt x="22908" y="8284"/>
                    <a:pt x="22632" y="6781"/>
                    <a:pt x="22257" y="5803"/>
                  </a:cubicBezTo>
                  <a:lnTo>
                    <a:pt x="22257" y="5803"/>
                  </a:lnTo>
                  <a:cubicBezTo>
                    <a:pt x="22783" y="6731"/>
                    <a:pt x="23334" y="8259"/>
                    <a:pt x="23059" y="10390"/>
                  </a:cubicBezTo>
                  <a:cubicBezTo>
                    <a:pt x="23059" y="10440"/>
                    <a:pt x="23084" y="10490"/>
                    <a:pt x="23109" y="10490"/>
                  </a:cubicBezTo>
                  <a:cubicBezTo>
                    <a:pt x="23123" y="10497"/>
                    <a:pt x="23138" y="10500"/>
                    <a:pt x="23151" y="10500"/>
                  </a:cubicBezTo>
                  <a:cubicBezTo>
                    <a:pt x="23184" y="10500"/>
                    <a:pt x="23209" y="10483"/>
                    <a:pt x="23209" y="10465"/>
                  </a:cubicBezTo>
                  <a:cubicBezTo>
                    <a:pt x="24988" y="7407"/>
                    <a:pt x="24763" y="4675"/>
                    <a:pt x="22607" y="2370"/>
                  </a:cubicBezTo>
                  <a:cubicBezTo>
                    <a:pt x="20716" y="343"/>
                    <a:pt x="18346" y="1"/>
                    <a:pt x="1695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17650" y="4119025"/>
              <a:ext cx="312075" cy="248825"/>
            </a:xfrm>
            <a:custGeom>
              <a:avLst/>
              <a:gdLst/>
              <a:ahLst/>
              <a:cxnLst/>
              <a:rect l="l" t="t" r="r" b="b"/>
              <a:pathLst>
                <a:path w="12483" h="9953" extrusionOk="0">
                  <a:moveTo>
                    <a:pt x="8572" y="3861"/>
                  </a:moveTo>
                  <a:lnTo>
                    <a:pt x="8572" y="3861"/>
                  </a:lnTo>
                  <a:cubicBezTo>
                    <a:pt x="9052" y="4125"/>
                    <a:pt x="9528" y="4542"/>
                    <a:pt x="9967" y="4969"/>
                  </a:cubicBezTo>
                  <a:lnTo>
                    <a:pt x="9967" y="4969"/>
                  </a:lnTo>
                  <a:cubicBezTo>
                    <a:pt x="9576" y="4623"/>
                    <a:pt x="9112" y="4251"/>
                    <a:pt x="8572" y="3861"/>
                  </a:cubicBezTo>
                  <a:close/>
                  <a:moveTo>
                    <a:pt x="1430" y="1"/>
                  </a:moveTo>
                  <a:lnTo>
                    <a:pt x="1" y="2156"/>
                  </a:lnTo>
                  <a:cubicBezTo>
                    <a:pt x="978" y="4888"/>
                    <a:pt x="3986" y="4738"/>
                    <a:pt x="5515" y="6116"/>
                  </a:cubicBezTo>
                  <a:cubicBezTo>
                    <a:pt x="7021" y="7499"/>
                    <a:pt x="7798" y="9953"/>
                    <a:pt x="8347" y="9953"/>
                  </a:cubicBezTo>
                  <a:cubicBezTo>
                    <a:pt x="8356" y="9953"/>
                    <a:pt x="8364" y="9952"/>
                    <a:pt x="8372" y="9951"/>
                  </a:cubicBezTo>
                  <a:cubicBezTo>
                    <a:pt x="8898" y="9876"/>
                    <a:pt x="8597" y="8096"/>
                    <a:pt x="6492" y="5289"/>
                  </a:cubicBezTo>
                  <a:lnTo>
                    <a:pt x="6492" y="5289"/>
                  </a:lnTo>
                  <a:cubicBezTo>
                    <a:pt x="8488" y="5963"/>
                    <a:pt x="9584" y="8990"/>
                    <a:pt x="10201" y="8990"/>
                  </a:cubicBezTo>
                  <a:cubicBezTo>
                    <a:pt x="10227" y="8990"/>
                    <a:pt x="10252" y="8985"/>
                    <a:pt x="10277" y="8973"/>
                  </a:cubicBezTo>
                  <a:cubicBezTo>
                    <a:pt x="10903" y="8723"/>
                    <a:pt x="9926" y="6793"/>
                    <a:pt x="7770" y="4688"/>
                  </a:cubicBezTo>
                  <a:lnTo>
                    <a:pt x="7770" y="4688"/>
                  </a:lnTo>
                  <a:cubicBezTo>
                    <a:pt x="9682" y="5517"/>
                    <a:pt x="10705" y="7467"/>
                    <a:pt x="11266" y="7467"/>
                  </a:cubicBezTo>
                  <a:cubicBezTo>
                    <a:pt x="11316" y="7467"/>
                    <a:pt x="11362" y="7452"/>
                    <a:pt x="11405" y="7420"/>
                  </a:cubicBezTo>
                  <a:cubicBezTo>
                    <a:pt x="11696" y="7197"/>
                    <a:pt x="11549" y="6676"/>
                    <a:pt x="10943" y="5952"/>
                  </a:cubicBezTo>
                  <a:lnTo>
                    <a:pt x="10943" y="5952"/>
                  </a:lnTo>
                  <a:cubicBezTo>
                    <a:pt x="11292" y="6295"/>
                    <a:pt x="11577" y="6535"/>
                    <a:pt x="11764" y="6535"/>
                  </a:cubicBezTo>
                  <a:cubicBezTo>
                    <a:pt x="11809" y="6535"/>
                    <a:pt x="11848" y="6521"/>
                    <a:pt x="11881" y="6492"/>
                  </a:cubicBezTo>
                  <a:cubicBezTo>
                    <a:pt x="12482" y="5966"/>
                    <a:pt x="9700" y="3209"/>
                    <a:pt x="8096" y="2257"/>
                  </a:cubicBezTo>
                  <a:cubicBezTo>
                    <a:pt x="6517" y="1329"/>
                    <a:pt x="1430" y="1"/>
                    <a:pt x="1430" y="1"/>
                  </a:cubicBezTo>
                  <a:close/>
                </a:path>
              </a:pathLst>
            </a:custGeom>
            <a:solidFill>
              <a:srgbClr val="E8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15150" y="4116975"/>
              <a:ext cx="303925" cy="253350"/>
            </a:xfrm>
            <a:custGeom>
              <a:avLst/>
              <a:gdLst/>
              <a:ahLst/>
              <a:cxnLst/>
              <a:rect l="l" t="t" r="r" b="b"/>
              <a:pathLst>
                <a:path w="12157" h="10134" extrusionOk="0">
                  <a:moveTo>
                    <a:pt x="1528" y="1"/>
                  </a:moveTo>
                  <a:cubicBezTo>
                    <a:pt x="1495" y="1"/>
                    <a:pt x="1475" y="38"/>
                    <a:pt x="1454" y="58"/>
                  </a:cubicBezTo>
                  <a:cubicBezTo>
                    <a:pt x="1454" y="108"/>
                    <a:pt x="1479" y="158"/>
                    <a:pt x="1504" y="158"/>
                  </a:cubicBezTo>
                  <a:cubicBezTo>
                    <a:pt x="1580" y="183"/>
                    <a:pt x="6592" y="1512"/>
                    <a:pt x="8171" y="2414"/>
                  </a:cubicBezTo>
                  <a:cubicBezTo>
                    <a:pt x="9600" y="3266"/>
                    <a:pt x="11906" y="5522"/>
                    <a:pt x="11981" y="6324"/>
                  </a:cubicBezTo>
                  <a:cubicBezTo>
                    <a:pt x="11981" y="6424"/>
                    <a:pt x="11981" y="6474"/>
                    <a:pt x="11931" y="6499"/>
                  </a:cubicBezTo>
                  <a:cubicBezTo>
                    <a:pt x="11911" y="6519"/>
                    <a:pt x="11886" y="6528"/>
                    <a:pt x="11856" y="6528"/>
                  </a:cubicBezTo>
                  <a:cubicBezTo>
                    <a:pt x="11694" y="6528"/>
                    <a:pt x="11392" y="6261"/>
                    <a:pt x="11053" y="5923"/>
                  </a:cubicBezTo>
                  <a:cubicBezTo>
                    <a:pt x="10803" y="5647"/>
                    <a:pt x="10477" y="5321"/>
                    <a:pt x="10126" y="4995"/>
                  </a:cubicBezTo>
                  <a:cubicBezTo>
                    <a:pt x="9675" y="4569"/>
                    <a:pt x="9199" y="4143"/>
                    <a:pt x="8697" y="3867"/>
                  </a:cubicBezTo>
                  <a:cubicBezTo>
                    <a:pt x="8690" y="3860"/>
                    <a:pt x="8681" y="3857"/>
                    <a:pt x="8670" y="3857"/>
                  </a:cubicBezTo>
                  <a:cubicBezTo>
                    <a:pt x="8645" y="3857"/>
                    <a:pt x="8615" y="3875"/>
                    <a:pt x="8597" y="3892"/>
                  </a:cubicBezTo>
                  <a:cubicBezTo>
                    <a:pt x="8572" y="3943"/>
                    <a:pt x="8572" y="3993"/>
                    <a:pt x="8622" y="4018"/>
                  </a:cubicBezTo>
                  <a:cubicBezTo>
                    <a:pt x="9149" y="4394"/>
                    <a:pt x="9600" y="4770"/>
                    <a:pt x="9976" y="5095"/>
                  </a:cubicBezTo>
                  <a:cubicBezTo>
                    <a:pt x="10176" y="5296"/>
                    <a:pt x="10377" y="5471"/>
                    <a:pt x="10552" y="5672"/>
                  </a:cubicBezTo>
                  <a:cubicBezTo>
                    <a:pt x="10677" y="5797"/>
                    <a:pt x="10828" y="5948"/>
                    <a:pt x="10928" y="6048"/>
                  </a:cubicBezTo>
                  <a:cubicBezTo>
                    <a:pt x="11379" y="6574"/>
                    <a:pt x="11555" y="6950"/>
                    <a:pt x="11555" y="7201"/>
                  </a:cubicBezTo>
                  <a:cubicBezTo>
                    <a:pt x="11555" y="7301"/>
                    <a:pt x="11530" y="7376"/>
                    <a:pt x="11454" y="7426"/>
                  </a:cubicBezTo>
                  <a:cubicBezTo>
                    <a:pt x="11428" y="7449"/>
                    <a:pt x="11397" y="7460"/>
                    <a:pt x="11362" y="7460"/>
                  </a:cubicBezTo>
                  <a:cubicBezTo>
                    <a:pt x="11170" y="7460"/>
                    <a:pt x="10859" y="7128"/>
                    <a:pt x="10477" y="6725"/>
                  </a:cubicBezTo>
                  <a:cubicBezTo>
                    <a:pt x="9875" y="6073"/>
                    <a:pt x="9048" y="5171"/>
                    <a:pt x="7895" y="4669"/>
                  </a:cubicBezTo>
                  <a:cubicBezTo>
                    <a:pt x="7870" y="4669"/>
                    <a:pt x="7820" y="4669"/>
                    <a:pt x="7795" y="4720"/>
                  </a:cubicBezTo>
                  <a:cubicBezTo>
                    <a:pt x="7770" y="4745"/>
                    <a:pt x="7770" y="4795"/>
                    <a:pt x="7795" y="4820"/>
                  </a:cubicBezTo>
                  <a:cubicBezTo>
                    <a:pt x="9675" y="6649"/>
                    <a:pt x="10577" y="8253"/>
                    <a:pt x="10477" y="8805"/>
                  </a:cubicBezTo>
                  <a:cubicBezTo>
                    <a:pt x="10452" y="8905"/>
                    <a:pt x="10427" y="8955"/>
                    <a:pt x="10352" y="8980"/>
                  </a:cubicBezTo>
                  <a:cubicBezTo>
                    <a:pt x="10339" y="8985"/>
                    <a:pt x="10325" y="8987"/>
                    <a:pt x="10311" y="8987"/>
                  </a:cubicBezTo>
                  <a:cubicBezTo>
                    <a:pt x="10106" y="8987"/>
                    <a:pt x="9774" y="8492"/>
                    <a:pt x="9399" y="7953"/>
                  </a:cubicBezTo>
                  <a:cubicBezTo>
                    <a:pt x="8748" y="7000"/>
                    <a:pt x="7870" y="5697"/>
                    <a:pt x="6617" y="5296"/>
                  </a:cubicBezTo>
                  <a:cubicBezTo>
                    <a:pt x="6592" y="5296"/>
                    <a:pt x="6542" y="5296"/>
                    <a:pt x="6517" y="5321"/>
                  </a:cubicBezTo>
                  <a:cubicBezTo>
                    <a:pt x="6492" y="5371"/>
                    <a:pt x="6517" y="5396"/>
                    <a:pt x="6517" y="5421"/>
                  </a:cubicBezTo>
                  <a:cubicBezTo>
                    <a:pt x="8347" y="7852"/>
                    <a:pt x="8748" y="9406"/>
                    <a:pt x="8572" y="9832"/>
                  </a:cubicBezTo>
                  <a:cubicBezTo>
                    <a:pt x="8547" y="9908"/>
                    <a:pt x="8497" y="9958"/>
                    <a:pt x="8447" y="9958"/>
                  </a:cubicBezTo>
                  <a:cubicBezTo>
                    <a:pt x="8443" y="9958"/>
                    <a:pt x="8440" y="9958"/>
                    <a:pt x="8436" y="9958"/>
                  </a:cubicBezTo>
                  <a:cubicBezTo>
                    <a:pt x="8257" y="9958"/>
                    <a:pt x="7913" y="9369"/>
                    <a:pt x="7570" y="8780"/>
                  </a:cubicBezTo>
                  <a:cubicBezTo>
                    <a:pt x="7093" y="7928"/>
                    <a:pt x="6492" y="6900"/>
                    <a:pt x="5665" y="6148"/>
                  </a:cubicBezTo>
                  <a:cubicBezTo>
                    <a:pt x="5088" y="5622"/>
                    <a:pt x="4337" y="5321"/>
                    <a:pt x="3535" y="4995"/>
                  </a:cubicBezTo>
                  <a:cubicBezTo>
                    <a:pt x="2181" y="4469"/>
                    <a:pt x="778" y="3892"/>
                    <a:pt x="176" y="2188"/>
                  </a:cubicBezTo>
                  <a:cubicBezTo>
                    <a:pt x="151" y="2163"/>
                    <a:pt x="101" y="2138"/>
                    <a:pt x="51" y="2138"/>
                  </a:cubicBezTo>
                  <a:cubicBezTo>
                    <a:pt x="26" y="2163"/>
                    <a:pt x="1" y="2213"/>
                    <a:pt x="1" y="2263"/>
                  </a:cubicBezTo>
                  <a:cubicBezTo>
                    <a:pt x="652" y="4018"/>
                    <a:pt x="2081" y="4594"/>
                    <a:pt x="3484" y="5171"/>
                  </a:cubicBezTo>
                  <a:cubicBezTo>
                    <a:pt x="4261" y="5471"/>
                    <a:pt x="5013" y="5772"/>
                    <a:pt x="5565" y="6273"/>
                  </a:cubicBezTo>
                  <a:cubicBezTo>
                    <a:pt x="6342" y="7000"/>
                    <a:pt x="6943" y="8028"/>
                    <a:pt x="7419" y="8855"/>
                  </a:cubicBezTo>
                  <a:cubicBezTo>
                    <a:pt x="7845" y="9607"/>
                    <a:pt x="8146" y="10133"/>
                    <a:pt x="8447" y="10133"/>
                  </a:cubicBezTo>
                  <a:lnTo>
                    <a:pt x="8472" y="10133"/>
                  </a:lnTo>
                  <a:cubicBezTo>
                    <a:pt x="8547" y="10108"/>
                    <a:pt x="8672" y="10058"/>
                    <a:pt x="8723" y="9908"/>
                  </a:cubicBezTo>
                  <a:cubicBezTo>
                    <a:pt x="8948" y="9356"/>
                    <a:pt x="8447" y="7777"/>
                    <a:pt x="6843" y="5572"/>
                  </a:cubicBezTo>
                  <a:lnTo>
                    <a:pt x="6843" y="5572"/>
                  </a:lnTo>
                  <a:cubicBezTo>
                    <a:pt x="7895" y="6048"/>
                    <a:pt x="8672" y="7201"/>
                    <a:pt x="9274" y="8053"/>
                  </a:cubicBezTo>
                  <a:cubicBezTo>
                    <a:pt x="9713" y="8711"/>
                    <a:pt x="10017" y="9158"/>
                    <a:pt x="10305" y="9158"/>
                  </a:cubicBezTo>
                  <a:cubicBezTo>
                    <a:pt x="10346" y="9158"/>
                    <a:pt x="10386" y="9149"/>
                    <a:pt x="10427" y="9131"/>
                  </a:cubicBezTo>
                  <a:cubicBezTo>
                    <a:pt x="10527" y="9080"/>
                    <a:pt x="10602" y="8980"/>
                    <a:pt x="10652" y="8855"/>
                  </a:cubicBezTo>
                  <a:cubicBezTo>
                    <a:pt x="10778" y="8178"/>
                    <a:pt x="9800" y="6624"/>
                    <a:pt x="8296" y="5070"/>
                  </a:cubicBezTo>
                  <a:lnTo>
                    <a:pt x="8296" y="5070"/>
                  </a:lnTo>
                  <a:cubicBezTo>
                    <a:pt x="9174" y="5572"/>
                    <a:pt x="9850" y="6273"/>
                    <a:pt x="10352" y="6825"/>
                  </a:cubicBezTo>
                  <a:cubicBezTo>
                    <a:pt x="10796" y="7290"/>
                    <a:pt x="11111" y="7641"/>
                    <a:pt x="11373" y="7641"/>
                  </a:cubicBezTo>
                  <a:cubicBezTo>
                    <a:pt x="11436" y="7641"/>
                    <a:pt x="11496" y="7620"/>
                    <a:pt x="11555" y="7577"/>
                  </a:cubicBezTo>
                  <a:cubicBezTo>
                    <a:pt x="11680" y="7476"/>
                    <a:pt x="11730" y="7351"/>
                    <a:pt x="11730" y="7201"/>
                  </a:cubicBezTo>
                  <a:cubicBezTo>
                    <a:pt x="11730" y="7025"/>
                    <a:pt x="11655" y="6800"/>
                    <a:pt x="11505" y="6549"/>
                  </a:cubicBezTo>
                  <a:lnTo>
                    <a:pt x="11505" y="6549"/>
                  </a:lnTo>
                  <a:cubicBezTo>
                    <a:pt x="11642" y="6641"/>
                    <a:pt x="11761" y="6695"/>
                    <a:pt x="11862" y="6695"/>
                  </a:cubicBezTo>
                  <a:cubicBezTo>
                    <a:pt x="11926" y="6695"/>
                    <a:pt x="11982" y="6673"/>
                    <a:pt x="12031" y="6624"/>
                  </a:cubicBezTo>
                  <a:cubicBezTo>
                    <a:pt x="12131" y="6549"/>
                    <a:pt x="12156" y="6449"/>
                    <a:pt x="12156" y="6324"/>
                  </a:cubicBezTo>
                  <a:cubicBezTo>
                    <a:pt x="12056" y="5371"/>
                    <a:pt x="9625" y="3090"/>
                    <a:pt x="8246" y="2288"/>
                  </a:cubicBezTo>
                  <a:cubicBezTo>
                    <a:pt x="6667" y="1336"/>
                    <a:pt x="1780" y="58"/>
                    <a:pt x="1555" y="8"/>
                  </a:cubicBezTo>
                  <a:cubicBezTo>
                    <a:pt x="1545" y="3"/>
                    <a:pt x="1536" y="1"/>
                    <a:pt x="152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655275" y="3356500"/>
              <a:ext cx="491250" cy="401025"/>
            </a:xfrm>
            <a:custGeom>
              <a:avLst/>
              <a:gdLst/>
              <a:ahLst/>
              <a:cxnLst/>
              <a:rect l="l" t="t" r="r" b="b"/>
              <a:pathLst>
                <a:path w="19650" h="16041" extrusionOk="0">
                  <a:moveTo>
                    <a:pt x="18046" y="1"/>
                  </a:moveTo>
                  <a:cubicBezTo>
                    <a:pt x="12833" y="7595"/>
                    <a:pt x="4712" y="10427"/>
                    <a:pt x="1" y="11454"/>
                  </a:cubicBezTo>
                  <a:cubicBezTo>
                    <a:pt x="226" y="13158"/>
                    <a:pt x="577" y="14737"/>
                    <a:pt x="953" y="15991"/>
                  </a:cubicBezTo>
                  <a:cubicBezTo>
                    <a:pt x="953" y="16016"/>
                    <a:pt x="1003" y="16041"/>
                    <a:pt x="1028" y="16041"/>
                  </a:cubicBezTo>
                  <a:cubicBezTo>
                    <a:pt x="10427" y="16041"/>
                    <a:pt x="18447" y="7219"/>
                    <a:pt x="19650" y="4988"/>
                  </a:cubicBezTo>
                  <a:cubicBezTo>
                    <a:pt x="19650" y="4963"/>
                    <a:pt x="19650" y="4938"/>
                    <a:pt x="19650" y="4913"/>
                  </a:cubicBezTo>
                  <a:cubicBezTo>
                    <a:pt x="19098" y="3108"/>
                    <a:pt x="18572" y="1479"/>
                    <a:pt x="18046" y="1"/>
                  </a:cubicBezTo>
                  <a:close/>
                </a:path>
              </a:pathLst>
            </a:custGeom>
            <a:solidFill>
              <a:srgbClr val="376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657150" y="3354625"/>
              <a:ext cx="495650" cy="405400"/>
            </a:xfrm>
            <a:custGeom>
              <a:avLst/>
              <a:gdLst/>
              <a:ahLst/>
              <a:cxnLst/>
              <a:rect l="l" t="t" r="r" b="b"/>
              <a:pathLst>
                <a:path w="19826" h="16216" extrusionOk="0">
                  <a:moveTo>
                    <a:pt x="18096" y="251"/>
                  </a:moveTo>
                  <a:cubicBezTo>
                    <a:pt x="18622" y="1755"/>
                    <a:pt x="19148" y="3434"/>
                    <a:pt x="19650" y="5013"/>
                  </a:cubicBezTo>
                  <a:cubicBezTo>
                    <a:pt x="18447" y="7243"/>
                    <a:pt x="10452" y="16041"/>
                    <a:pt x="1103" y="16041"/>
                  </a:cubicBezTo>
                  <a:cubicBezTo>
                    <a:pt x="702" y="14687"/>
                    <a:pt x="376" y="13108"/>
                    <a:pt x="176" y="11604"/>
                  </a:cubicBezTo>
                  <a:cubicBezTo>
                    <a:pt x="4637" y="10602"/>
                    <a:pt x="12832" y="7820"/>
                    <a:pt x="18096" y="251"/>
                  </a:cubicBezTo>
                  <a:close/>
                  <a:moveTo>
                    <a:pt x="18121" y="0"/>
                  </a:moveTo>
                  <a:cubicBezTo>
                    <a:pt x="18096" y="0"/>
                    <a:pt x="18071" y="0"/>
                    <a:pt x="18046" y="25"/>
                  </a:cubicBezTo>
                  <a:cubicBezTo>
                    <a:pt x="12782" y="7670"/>
                    <a:pt x="4512" y="10477"/>
                    <a:pt x="50" y="11454"/>
                  </a:cubicBezTo>
                  <a:cubicBezTo>
                    <a:pt x="25" y="11454"/>
                    <a:pt x="0" y="11504"/>
                    <a:pt x="0" y="11529"/>
                  </a:cubicBezTo>
                  <a:cubicBezTo>
                    <a:pt x="201" y="13083"/>
                    <a:pt x="527" y="14687"/>
                    <a:pt x="953" y="16091"/>
                  </a:cubicBezTo>
                  <a:cubicBezTo>
                    <a:pt x="978" y="16166"/>
                    <a:pt x="1028" y="16216"/>
                    <a:pt x="1103" y="16216"/>
                  </a:cubicBezTo>
                  <a:cubicBezTo>
                    <a:pt x="10527" y="16216"/>
                    <a:pt x="18572" y="7344"/>
                    <a:pt x="19800" y="5088"/>
                  </a:cubicBezTo>
                  <a:cubicBezTo>
                    <a:pt x="19800" y="5063"/>
                    <a:pt x="19825" y="5013"/>
                    <a:pt x="19800" y="4963"/>
                  </a:cubicBezTo>
                  <a:cubicBezTo>
                    <a:pt x="19299" y="3334"/>
                    <a:pt x="18747" y="1604"/>
                    <a:pt x="18196" y="50"/>
                  </a:cubicBezTo>
                  <a:cubicBezTo>
                    <a:pt x="18171" y="25"/>
                    <a:pt x="18146" y="0"/>
                    <a:pt x="18121"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667175" y="3176525"/>
              <a:ext cx="463050" cy="466350"/>
            </a:xfrm>
            <a:custGeom>
              <a:avLst/>
              <a:gdLst/>
              <a:ahLst/>
              <a:cxnLst/>
              <a:rect l="l" t="t" r="r" b="b"/>
              <a:pathLst>
                <a:path w="18522" h="18654" extrusionOk="0">
                  <a:moveTo>
                    <a:pt x="12719" y="1"/>
                  </a:moveTo>
                  <a:cubicBezTo>
                    <a:pt x="12117" y="1"/>
                    <a:pt x="11479" y="158"/>
                    <a:pt x="10802" y="483"/>
                  </a:cubicBezTo>
                  <a:cubicBezTo>
                    <a:pt x="10752" y="483"/>
                    <a:pt x="10752" y="508"/>
                    <a:pt x="10752" y="558"/>
                  </a:cubicBezTo>
                  <a:cubicBezTo>
                    <a:pt x="10727" y="1310"/>
                    <a:pt x="10502" y="1836"/>
                    <a:pt x="10076" y="2112"/>
                  </a:cubicBezTo>
                  <a:cubicBezTo>
                    <a:pt x="9815" y="2280"/>
                    <a:pt x="9499" y="2339"/>
                    <a:pt x="9184" y="2339"/>
                  </a:cubicBezTo>
                  <a:cubicBezTo>
                    <a:pt x="8468" y="2339"/>
                    <a:pt x="7762" y="2037"/>
                    <a:pt x="7745" y="2037"/>
                  </a:cubicBezTo>
                  <a:cubicBezTo>
                    <a:pt x="7737" y="2029"/>
                    <a:pt x="7728" y="2026"/>
                    <a:pt x="7718" y="2026"/>
                  </a:cubicBezTo>
                  <a:cubicBezTo>
                    <a:pt x="7692" y="2026"/>
                    <a:pt x="7662" y="2044"/>
                    <a:pt x="7644" y="2062"/>
                  </a:cubicBezTo>
                  <a:cubicBezTo>
                    <a:pt x="7644" y="2087"/>
                    <a:pt x="5865" y="4944"/>
                    <a:pt x="2557" y="8202"/>
                  </a:cubicBezTo>
                  <a:cubicBezTo>
                    <a:pt x="201" y="10508"/>
                    <a:pt x="0" y="14869"/>
                    <a:pt x="477" y="18653"/>
                  </a:cubicBezTo>
                  <a:cubicBezTo>
                    <a:pt x="5188" y="17626"/>
                    <a:pt x="13309" y="14794"/>
                    <a:pt x="18522" y="7200"/>
                  </a:cubicBezTo>
                  <a:cubicBezTo>
                    <a:pt x="17218" y="3590"/>
                    <a:pt x="15890" y="1109"/>
                    <a:pt x="14061" y="282"/>
                  </a:cubicBezTo>
                  <a:cubicBezTo>
                    <a:pt x="13633" y="96"/>
                    <a:pt x="13187" y="1"/>
                    <a:pt x="12719" y="1"/>
                  </a:cubicBezTo>
                  <a:close/>
                </a:path>
              </a:pathLst>
            </a:custGeom>
            <a:solidFill>
              <a:srgbClr val="FFF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671575" y="3174375"/>
              <a:ext cx="469325" cy="470375"/>
            </a:xfrm>
            <a:custGeom>
              <a:avLst/>
              <a:gdLst/>
              <a:ahLst/>
              <a:cxnLst/>
              <a:rect l="l" t="t" r="r" b="b"/>
              <a:pathLst>
                <a:path w="18773" h="18815" extrusionOk="0">
                  <a:moveTo>
                    <a:pt x="12909" y="170"/>
                  </a:moveTo>
                  <a:cubicBezTo>
                    <a:pt x="13354" y="170"/>
                    <a:pt x="13777" y="260"/>
                    <a:pt x="14186" y="443"/>
                  </a:cubicBezTo>
                  <a:cubicBezTo>
                    <a:pt x="15816" y="1170"/>
                    <a:pt x="17119" y="3200"/>
                    <a:pt x="18597" y="7286"/>
                  </a:cubicBezTo>
                  <a:cubicBezTo>
                    <a:pt x="13359" y="14854"/>
                    <a:pt x="5189" y="17636"/>
                    <a:pt x="728" y="18639"/>
                  </a:cubicBezTo>
                  <a:cubicBezTo>
                    <a:pt x="377" y="15832"/>
                    <a:pt x="201" y="10895"/>
                    <a:pt x="2808" y="8338"/>
                  </a:cubicBezTo>
                  <a:cubicBezTo>
                    <a:pt x="6091" y="5080"/>
                    <a:pt x="7871" y="2223"/>
                    <a:pt x="7896" y="2198"/>
                  </a:cubicBezTo>
                  <a:cubicBezTo>
                    <a:pt x="7913" y="2198"/>
                    <a:pt x="8610" y="2503"/>
                    <a:pt x="9338" y="2503"/>
                  </a:cubicBezTo>
                  <a:cubicBezTo>
                    <a:pt x="9674" y="2503"/>
                    <a:pt x="10017" y="2438"/>
                    <a:pt x="10302" y="2248"/>
                  </a:cubicBezTo>
                  <a:cubicBezTo>
                    <a:pt x="10753" y="1972"/>
                    <a:pt x="11003" y="1421"/>
                    <a:pt x="11003" y="644"/>
                  </a:cubicBezTo>
                  <a:cubicBezTo>
                    <a:pt x="11690" y="329"/>
                    <a:pt x="12319" y="170"/>
                    <a:pt x="12909" y="170"/>
                  </a:cubicBezTo>
                  <a:close/>
                  <a:moveTo>
                    <a:pt x="12909" y="1"/>
                  </a:moveTo>
                  <a:cubicBezTo>
                    <a:pt x="12293" y="1"/>
                    <a:pt x="11639" y="167"/>
                    <a:pt x="10928" y="494"/>
                  </a:cubicBezTo>
                  <a:cubicBezTo>
                    <a:pt x="10878" y="519"/>
                    <a:pt x="10828" y="569"/>
                    <a:pt x="10828" y="644"/>
                  </a:cubicBezTo>
                  <a:cubicBezTo>
                    <a:pt x="10828" y="1346"/>
                    <a:pt x="10602" y="1847"/>
                    <a:pt x="10201" y="2123"/>
                  </a:cubicBezTo>
                  <a:cubicBezTo>
                    <a:pt x="9957" y="2283"/>
                    <a:pt x="9655" y="2338"/>
                    <a:pt x="9353" y="2338"/>
                  </a:cubicBezTo>
                  <a:cubicBezTo>
                    <a:pt x="8662" y="2338"/>
                    <a:pt x="7971" y="2047"/>
                    <a:pt x="7971" y="2047"/>
                  </a:cubicBezTo>
                  <a:cubicBezTo>
                    <a:pt x="7949" y="2033"/>
                    <a:pt x="7925" y="2027"/>
                    <a:pt x="7900" y="2027"/>
                  </a:cubicBezTo>
                  <a:cubicBezTo>
                    <a:pt x="7841" y="2027"/>
                    <a:pt x="7781" y="2062"/>
                    <a:pt x="7745" y="2098"/>
                  </a:cubicBezTo>
                  <a:cubicBezTo>
                    <a:pt x="7745" y="2148"/>
                    <a:pt x="5966" y="4980"/>
                    <a:pt x="2683" y="8213"/>
                  </a:cubicBezTo>
                  <a:cubicBezTo>
                    <a:pt x="1" y="10844"/>
                    <a:pt x="201" y="15932"/>
                    <a:pt x="577" y="18739"/>
                  </a:cubicBezTo>
                  <a:cubicBezTo>
                    <a:pt x="577" y="18764"/>
                    <a:pt x="577" y="18789"/>
                    <a:pt x="602" y="18814"/>
                  </a:cubicBezTo>
                  <a:lnTo>
                    <a:pt x="678" y="18814"/>
                  </a:lnTo>
                  <a:cubicBezTo>
                    <a:pt x="5164" y="17837"/>
                    <a:pt x="13460" y="15030"/>
                    <a:pt x="18748" y="7336"/>
                  </a:cubicBezTo>
                  <a:cubicBezTo>
                    <a:pt x="18773" y="7311"/>
                    <a:pt x="18773" y="7286"/>
                    <a:pt x="18773" y="7260"/>
                  </a:cubicBezTo>
                  <a:cubicBezTo>
                    <a:pt x="17269" y="3100"/>
                    <a:pt x="15916" y="1020"/>
                    <a:pt x="14262" y="293"/>
                  </a:cubicBezTo>
                  <a:cubicBezTo>
                    <a:pt x="13828" y="98"/>
                    <a:pt x="13379" y="1"/>
                    <a:pt x="1290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601400" y="2923550"/>
              <a:ext cx="261950" cy="459300"/>
            </a:xfrm>
            <a:custGeom>
              <a:avLst/>
              <a:gdLst/>
              <a:ahLst/>
              <a:cxnLst/>
              <a:rect l="l" t="t" r="r" b="b"/>
              <a:pathLst>
                <a:path w="10478" h="18372" extrusionOk="0">
                  <a:moveTo>
                    <a:pt x="5790" y="0"/>
                  </a:moveTo>
                  <a:lnTo>
                    <a:pt x="3008" y="7043"/>
                  </a:lnTo>
                  <a:cubicBezTo>
                    <a:pt x="3309" y="10501"/>
                    <a:pt x="2858" y="14110"/>
                    <a:pt x="1" y="18371"/>
                  </a:cubicBezTo>
                  <a:cubicBezTo>
                    <a:pt x="10477" y="15639"/>
                    <a:pt x="5791" y="1"/>
                    <a:pt x="5790" y="0"/>
                  </a:cubicBezTo>
                  <a:close/>
                </a:path>
              </a:pathLst>
            </a:custGeom>
            <a:solidFill>
              <a:srgbClr val="FF84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603900" y="2921425"/>
              <a:ext cx="214950" cy="463925"/>
            </a:xfrm>
            <a:custGeom>
              <a:avLst/>
              <a:gdLst/>
              <a:ahLst/>
              <a:cxnLst/>
              <a:rect l="l" t="t" r="r" b="b"/>
              <a:pathLst>
                <a:path w="8598" h="18557" extrusionOk="0">
                  <a:moveTo>
                    <a:pt x="5890" y="0"/>
                  </a:moveTo>
                  <a:cubicBezTo>
                    <a:pt x="5881" y="0"/>
                    <a:pt x="5872" y="3"/>
                    <a:pt x="5865" y="10"/>
                  </a:cubicBezTo>
                  <a:cubicBezTo>
                    <a:pt x="5815" y="35"/>
                    <a:pt x="5790" y="60"/>
                    <a:pt x="5790" y="110"/>
                  </a:cubicBezTo>
                  <a:cubicBezTo>
                    <a:pt x="5815" y="210"/>
                    <a:pt x="8397" y="8957"/>
                    <a:pt x="5339" y="14396"/>
                  </a:cubicBezTo>
                  <a:cubicBezTo>
                    <a:pt x="4236" y="16351"/>
                    <a:pt x="2532" y="17679"/>
                    <a:pt x="276" y="18331"/>
                  </a:cubicBezTo>
                  <a:cubicBezTo>
                    <a:pt x="3334" y="13694"/>
                    <a:pt x="3434" y="9910"/>
                    <a:pt x="3184" y="7128"/>
                  </a:cubicBezTo>
                  <a:cubicBezTo>
                    <a:pt x="3184" y="7078"/>
                    <a:pt x="3134" y="7028"/>
                    <a:pt x="3108" y="7028"/>
                  </a:cubicBezTo>
                  <a:cubicBezTo>
                    <a:pt x="3058" y="7053"/>
                    <a:pt x="3008" y="7078"/>
                    <a:pt x="3008" y="7128"/>
                  </a:cubicBezTo>
                  <a:cubicBezTo>
                    <a:pt x="3284" y="9935"/>
                    <a:pt x="3159" y="13744"/>
                    <a:pt x="26" y="18406"/>
                  </a:cubicBezTo>
                  <a:cubicBezTo>
                    <a:pt x="1" y="18431"/>
                    <a:pt x="1" y="18481"/>
                    <a:pt x="26" y="18506"/>
                  </a:cubicBezTo>
                  <a:cubicBezTo>
                    <a:pt x="26" y="18531"/>
                    <a:pt x="51" y="18556"/>
                    <a:pt x="101" y="18556"/>
                  </a:cubicBezTo>
                  <a:cubicBezTo>
                    <a:pt x="101" y="18556"/>
                    <a:pt x="101" y="18556"/>
                    <a:pt x="101" y="18531"/>
                  </a:cubicBezTo>
                  <a:cubicBezTo>
                    <a:pt x="2532" y="17905"/>
                    <a:pt x="4337" y="16551"/>
                    <a:pt x="5489" y="14496"/>
                  </a:cubicBezTo>
                  <a:cubicBezTo>
                    <a:pt x="8597" y="8957"/>
                    <a:pt x="5991" y="160"/>
                    <a:pt x="5966" y="60"/>
                  </a:cubicBezTo>
                  <a:cubicBezTo>
                    <a:pt x="5947" y="23"/>
                    <a:pt x="5916" y="0"/>
                    <a:pt x="5890"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402775" y="2781150"/>
              <a:ext cx="92775" cy="111725"/>
            </a:xfrm>
            <a:custGeom>
              <a:avLst/>
              <a:gdLst/>
              <a:ahLst/>
              <a:cxnLst/>
              <a:rect l="l" t="t" r="r" b="b"/>
              <a:pathLst>
                <a:path w="3711" h="4469" extrusionOk="0">
                  <a:moveTo>
                    <a:pt x="199" y="0"/>
                  </a:moveTo>
                  <a:cubicBezTo>
                    <a:pt x="160" y="0"/>
                    <a:pt x="126" y="41"/>
                    <a:pt x="126" y="82"/>
                  </a:cubicBezTo>
                  <a:cubicBezTo>
                    <a:pt x="126" y="182"/>
                    <a:pt x="1" y="2689"/>
                    <a:pt x="1329" y="3867"/>
                  </a:cubicBezTo>
                  <a:cubicBezTo>
                    <a:pt x="1780" y="4268"/>
                    <a:pt x="2332" y="4468"/>
                    <a:pt x="2983" y="4468"/>
                  </a:cubicBezTo>
                  <a:cubicBezTo>
                    <a:pt x="3184" y="4468"/>
                    <a:pt x="3409" y="4443"/>
                    <a:pt x="3635" y="4418"/>
                  </a:cubicBezTo>
                  <a:cubicBezTo>
                    <a:pt x="3685" y="4393"/>
                    <a:pt x="3710" y="4368"/>
                    <a:pt x="3710" y="4318"/>
                  </a:cubicBezTo>
                  <a:cubicBezTo>
                    <a:pt x="3710" y="4268"/>
                    <a:pt x="3660" y="4242"/>
                    <a:pt x="3610" y="4242"/>
                  </a:cubicBezTo>
                  <a:cubicBezTo>
                    <a:pt x="3389" y="4279"/>
                    <a:pt x="3178" y="4298"/>
                    <a:pt x="2979" y="4298"/>
                  </a:cubicBezTo>
                  <a:cubicBezTo>
                    <a:pt x="2364" y="4298"/>
                    <a:pt x="1852" y="4120"/>
                    <a:pt x="1454" y="3741"/>
                  </a:cubicBezTo>
                  <a:cubicBezTo>
                    <a:pt x="176" y="2613"/>
                    <a:pt x="302" y="107"/>
                    <a:pt x="302" y="82"/>
                  </a:cubicBezTo>
                  <a:cubicBezTo>
                    <a:pt x="302" y="32"/>
                    <a:pt x="277" y="7"/>
                    <a:pt x="226" y="7"/>
                  </a:cubicBezTo>
                  <a:cubicBezTo>
                    <a:pt x="217" y="2"/>
                    <a:pt x="208" y="0"/>
                    <a:pt x="199"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314425" y="2755150"/>
              <a:ext cx="63325" cy="137725"/>
            </a:xfrm>
            <a:custGeom>
              <a:avLst/>
              <a:gdLst/>
              <a:ahLst/>
              <a:cxnLst/>
              <a:rect l="l" t="t" r="r" b="b"/>
              <a:pathLst>
                <a:path w="2533" h="5509" extrusionOk="0">
                  <a:moveTo>
                    <a:pt x="79" y="1"/>
                  </a:moveTo>
                  <a:cubicBezTo>
                    <a:pt x="57" y="1"/>
                    <a:pt x="38" y="7"/>
                    <a:pt x="26" y="19"/>
                  </a:cubicBezTo>
                  <a:cubicBezTo>
                    <a:pt x="1" y="69"/>
                    <a:pt x="1" y="120"/>
                    <a:pt x="26" y="145"/>
                  </a:cubicBezTo>
                  <a:cubicBezTo>
                    <a:pt x="51" y="170"/>
                    <a:pt x="2357" y="2175"/>
                    <a:pt x="1981" y="5408"/>
                  </a:cubicBezTo>
                  <a:cubicBezTo>
                    <a:pt x="1981" y="5458"/>
                    <a:pt x="2031" y="5483"/>
                    <a:pt x="2056" y="5508"/>
                  </a:cubicBezTo>
                  <a:lnTo>
                    <a:pt x="2081" y="5508"/>
                  </a:lnTo>
                  <a:cubicBezTo>
                    <a:pt x="2131" y="5508"/>
                    <a:pt x="2156" y="5458"/>
                    <a:pt x="2156" y="5433"/>
                  </a:cubicBezTo>
                  <a:cubicBezTo>
                    <a:pt x="2532" y="2125"/>
                    <a:pt x="176" y="44"/>
                    <a:pt x="151" y="19"/>
                  </a:cubicBezTo>
                  <a:cubicBezTo>
                    <a:pt x="126" y="7"/>
                    <a:pt x="101" y="1"/>
                    <a:pt x="7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53775" y="3023175"/>
              <a:ext cx="126600" cy="342750"/>
            </a:xfrm>
            <a:custGeom>
              <a:avLst/>
              <a:gdLst/>
              <a:ahLst/>
              <a:cxnLst/>
              <a:rect l="l" t="t" r="r" b="b"/>
              <a:pathLst>
                <a:path w="5064" h="13710" extrusionOk="0">
                  <a:moveTo>
                    <a:pt x="3008" y="0"/>
                  </a:moveTo>
                  <a:cubicBezTo>
                    <a:pt x="2958" y="25"/>
                    <a:pt x="2933" y="50"/>
                    <a:pt x="2958" y="100"/>
                  </a:cubicBezTo>
                  <a:cubicBezTo>
                    <a:pt x="2958" y="226"/>
                    <a:pt x="4888" y="10802"/>
                    <a:pt x="51" y="13534"/>
                  </a:cubicBezTo>
                  <a:cubicBezTo>
                    <a:pt x="26" y="13559"/>
                    <a:pt x="1" y="13609"/>
                    <a:pt x="26" y="13659"/>
                  </a:cubicBezTo>
                  <a:cubicBezTo>
                    <a:pt x="51" y="13684"/>
                    <a:pt x="76" y="13709"/>
                    <a:pt x="101" y="13709"/>
                  </a:cubicBezTo>
                  <a:cubicBezTo>
                    <a:pt x="126" y="13709"/>
                    <a:pt x="126" y="13684"/>
                    <a:pt x="151" y="13684"/>
                  </a:cubicBezTo>
                  <a:cubicBezTo>
                    <a:pt x="5063" y="10877"/>
                    <a:pt x="3134" y="176"/>
                    <a:pt x="3108" y="75"/>
                  </a:cubicBezTo>
                  <a:cubicBezTo>
                    <a:pt x="3108" y="25"/>
                    <a:pt x="3058" y="0"/>
                    <a:pt x="300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82600" y="2615025"/>
              <a:ext cx="117200" cy="71075"/>
            </a:xfrm>
            <a:custGeom>
              <a:avLst/>
              <a:gdLst/>
              <a:ahLst/>
              <a:cxnLst/>
              <a:rect l="l" t="t" r="r" b="b"/>
              <a:pathLst>
                <a:path w="4688" h="2843" extrusionOk="0">
                  <a:moveTo>
                    <a:pt x="4587" y="0"/>
                  </a:moveTo>
                  <a:cubicBezTo>
                    <a:pt x="4577" y="0"/>
                    <a:pt x="4569" y="4"/>
                    <a:pt x="4562" y="10"/>
                  </a:cubicBezTo>
                  <a:cubicBezTo>
                    <a:pt x="1404" y="1188"/>
                    <a:pt x="51" y="2692"/>
                    <a:pt x="26" y="2692"/>
                  </a:cubicBezTo>
                  <a:cubicBezTo>
                    <a:pt x="1" y="2742"/>
                    <a:pt x="1" y="2792"/>
                    <a:pt x="51" y="2817"/>
                  </a:cubicBezTo>
                  <a:cubicBezTo>
                    <a:pt x="51" y="2842"/>
                    <a:pt x="76" y="2842"/>
                    <a:pt x="101" y="2842"/>
                  </a:cubicBezTo>
                  <a:cubicBezTo>
                    <a:pt x="126" y="2842"/>
                    <a:pt x="151" y="2817"/>
                    <a:pt x="151" y="2817"/>
                  </a:cubicBezTo>
                  <a:cubicBezTo>
                    <a:pt x="176" y="2792"/>
                    <a:pt x="1505" y="1339"/>
                    <a:pt x="4612" y="161"/>
                  </a:cubicBezTo>
                  <a:cubicBezTo>
                    <a:pt x="4663" y="136"/>
                    <a:pt x="4688" y="85"/>
                    <a:pt x="4663" y="60"/>
                  </a:cubicBezTo>
                  <a:cubicBezTo>
                    <a:pt x="4644" y="24"/>
                    <a:pt x="4612" y="0"/>
                    <a:pt x="4587"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579450" y="4509400"/>
              <a:ext cx="125325" cy="23825"/>
            </a:xfrm>
            <a:custGeom>
              <a:avLst/>
              <a:gdLst/>
              <a:ahLst/>
              <a:cxnLst/>
              <a:rect l="l" t="t" r="r" b="b"/>
              <a:pathLst>
                <a:path w="5013" h="953" extrusionOk="0">
                  <a:moveTo>
                    <a:pt x="5013" y="0"/>
                  </a:moveTo>
                  <a:lnTo>
                    <a:pt x="0" y="952"/>
                  </a:lnTo>
                  <a:cubicBezTo>
                    <a:pt x="0" y="952"/>
                    <a:pt x="2456" y="902"/>
                    <a:pt x="5013" y="0"/>
                  </a:cubicBezTo>
                  <a:close/>
                </a:path>
              </a:pathLst>
            </a:custGeom>
            <a:solidFill>
              <a:srgbClr val="FFC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581975" y="4507275"/>
              <a:ext cx="130350" cy="27825"/>
            </a:xfrm>
            <a:custGeom>
              <a:avLst/>
              <a:gdLst/>
              <a:ahLst/>
              <a:cxnLst/>
              <a:rect l="l" t="t" r="r" b="b"/>
              <a:pathLst>
                <a:path w="5214" h="1113" extrusionOk="0">
                  <a:moveTo>
                    <a:pt x="5113" y="0"/>
                  </a:moveTo>
                  <a:cubicBezTo>
                    <a:pt x="5104" y="0"/>
                    <a:pt x="5095" y="3"/>
                    <a:pt x="5089" y="10"/>
                  </a:cubicBezTo>
                  <a:cubicBezTo>
                    <a:pt x="2582" y="887"/>
                    <a:pt x="101" y="937"/>
                    <a:pt x="76" y="937"/>
                  </a:cubicBezTo>
                  <a:cubicBezTo>
                    <a:pt x="51" y="937"/>
                    <a:pt x="1" y="987"/>
                    <a:pt x="1" y="1037"/>
                  </a:cubicBezTo>
                  <a:cubicBezTo>
                    <a:pt x="1" y="1088"/>
                    <a:pt x="51" y="1113"/>
                    <a:pt x="101" y="1113"/>
                  </a:cubicBezTo>
                  <a:cubicBezTo>
                    <a:pt x="126" y="1113"/>
                    <a:pt x="2607" y="1063"/>
                    <a:pt x="5139" y="160"/>
                  </a:cubicBezTo>
                  <a:cubicBezTo>
                    <a:pt x="5189" y="135"/>
                    <a:pt x="5214" y="110"/>
                    <a:pt x="5189" y="60"/>
                  </a:cubicBezTo>
                  <a:cubicBezTo>
                    <a:pt x="5171" y="23"/>
                    <a:pt x="5139" y="0"/>
                    <a:pt x="5113"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450375" y="3966600"/>
              <a:ext cx="241250" cy="442550"/>
            </a:xfrm>
            <a:custGeom>
              <a:avLst/>
              <a:gdLst/>
              <a:ahLst/>
              <a:cxnLst/>
              <a:rect l="l" t="t" r="r" b="b"/>
              <a:pathLst>
                <a:path w="9650" h="17702" extrusionOk="0">
                  <a:moveTo>
                    <a:pt x="749" y="1"/>
                  </a:moveTo>
                  <a:cubicBezTo>
                    <a:pt x="710" y="1"/>
                    <a:pt x="677" y="38"/>
                    <a:pt x="677" y="58"/>
                  </a:cubicBezTo>
                  <a:cubicBezTo>
                    <a:pt x="677" y="108"/>
                    <a:pt x="0" y="3642"/>
                    <a:pt x="777" y="7552"/>
                  </a:cubicBezTo>
                  <a:cubicBezTo>
                    <a:pt x="1479" y="11161"/>
                    <a:pt x="3559" y="15872"/>
                    <a:pt x="9549" y="17702"/>
                  </a:cubicBezTo>
                  <a:lnTo>
                    <a:pt x="9574" y="17702"/>
                  </a:lnTo>
                  <a:cubicBezTo>
                    <a:pt x="9599" y="17702"/>
                    <a:pt x="9624" y="17677"/>
                    <a:pt x="9649" y="17652"/>
                  </a:cubicBezTo>
                  <a:cubicBezTo>
                    <a:pt x="9649" y="17602"/>
                    <a:pt x="9624" y="17552"/>
                    <a:pt x="9599" y="17527"/>
                  </a:cubicBezTo>
                  <a:cubicBezTo>
                    <a:pt x="3684" y="15722"/>
                    <a:pt x="1629" y="11085"/>
                    <a:pt x="927" y="7527"/>
                  </a:cubicBezTo>
                  <a:cubicBezTo>
                    <a:pt x="176" y="3642"/>
                    <a:pt x="827" y="133"/>
                    <a:pt x="852" y="108"/>
                  </a:cubicBezTo>
                  <a:cubicBezTo>
                    <a:pt x="852" y="58"/>
                    <a:pt x="827" y="8"/>
                    <a:pt x="777" y="8"/>
                  </a:cubicBezTo>
                  <a:cubicBezTo>
                    <a:pt x="767" y="3"/>
                    <a:pt x="758" y="1"/>
                    <a:pt x="749"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15"/>
            <p:cNvGrpSpPr/>
            <p:nvPr/>
          </p:nvGrpSpPr>
          <p:grpSpPr>
            <a:xfrm rot="958643" flipH="1">
              <a:off x="-426101" y="2885510"/>
              <a:ext cx="183641" cy="162866"/>
              <a:chOff x="9166880" y="1557015"/>
              <a:chExt cx="191400" cy="169747"/>
            </a:xfrm>
          </p:grpSpPr>
          <p:sp>
            <p:nvSpPr>
              <p:cNvPr id="806" name="Google Shape;806;p15"/>
              <p:cNvSpPr/>
              <p:nvPr/>
            </p:nvSpPr>
            <p:spPr>
              <a:xfrm>
                <a:off x="9279768" y="1617462"/>
                <a:ext cx="68295" cy="29459"/>
              </a:xfrm>
              <a:custGeom>
                <a:avLst/>
                <a:gdLst/>
                <a:ahLst/>
                <a:cxnLst/>
                <a:rect l="l" t="t" r="r" b="b"/>
                <a:pathLst>
                  <a:path w="3037" h="1310" extrusionOk="0">
                    <a:moveTo>
                      <a:pt x="1267" y="0"/>
                    </a:moveTo>
                    <a:cubicBezTo>
                      <a:pt x="907" y="0"/>
                      <a:pt x="519" y="98"/>
                      <a:pt x="123" y="281"/>
                    </a:cubicBezTo>
                    <a:cubicBezTo>
                      <a:pt x="49" y="330"/>
                      <a:pt x="0" y="404"/>
                      <a:pt x="49" y="477"/>
                    </a:cubicBezTo>
                    <a:cubicBezTo>
                      <a:pt x="67" y="530"/>
                      <a:pt x="123" y="570"/>
                      <a:pt x="180" y="570"/>
                    </a:cubicBezTo>
                    <a:cubicBezTo>
                      <a:pt x="202" y="570"/>
                      <a:pt x="224" y="564"/>
                      <a:pt x="245" y="551"/>
                    </a:cubicBezTo>
                    <a:cubicBezTo>
                      <a:pt x="602" y="380"/>
                      <a:pt x="949" y="298"/>
                      <a:pt x="1267" y="298"/>
                    </a:cubicBezTo>
                    <a:cubicBezTo>
                      <a:pt x="1451" y="298"/>
                      <a:pt x="1626" y="325"/>
                      <a:pt x="1788" y="379"/>
                    </a:cubicBezTo>
                    <a:cubicBezTo>
                      <a:pt x="2424" y="600"/>
                      <a:pt x="2718" y="1212"/>
                      <a:pt x="2718" y="1212"/>
                    </a:cubicBezTo>
                    <a:cubicBezTo>
                      <a:pt x="2743" y="1261"/>
                      <a:pt x="2816" y="1310"/>
                      <a:pt x="2865" y="1310"/>
                    </a:cubicBezTo>
                    <a:cubicBezTo>
                      <a:pt x="2890" y="1310"/>
                      <a:pt x="2914" y="1285"/>
                      <a:pt x="2914" y="1285"/>
                    </a:cubicBezTo>
                    <a:cubicBezTo>
                      <a:pt x="2988" y="1261"/>
                      <a:pt x="3037" y="1163"/>
                      <a:pt x="2988" y="1089"/>
                    </a:cubicBezTo>
                    <a:cubicBezTo>
                      <a:pt x="2988" y="1065"/>
                      <a:pt x="2645" y="379"/>
                      <a:pt x="1886" y="110"/>
                    </a:cubicBezTo>
                    <a:cubicBezTo>
                      <a:pt x="1692" y="36"/>
                      <a:pt x="1485" y="0"/>
                      <a:pt x="1267"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9302885" y="1621352"/>
                <a:ext cx="23702" cy="21386"/>
              </a:xfrm>
              <a:custGeom>
                <a:avLst/>
                <a:gdLst/>
                <a:ahLst/>
                <a:cxnLst/>
                <a:rect l="l" t="t" r="r" b="b"/>
                <a:pathLst>
                  <a:path w="1054" h="951" extrusionOk="0">
                    <a:moveTo>
                      <a:pt x="518" y="1"/>
                    </a:moveTo>
                    <a:cubicBezTo>
                      <a:pt x="303" y="1"/>
                      <a:pt x="92" y="143"/>
                      <a:pt x="50" y="378"/>
                    </a:cubicBezTo>
                    <a:cubicBezTo>
                      <a:pt x="1" y="647"/>
                      <a:pt x="172" y="892"/>
                      <a:pt x="417" y="941"/>
                    </a:cubicBezTo>
                    <a:cubicBezTo>
                      <a:pt x="451" y="947"/>
                      <a:pt x="485" y="950"/>
                      <a:pt x="519" y="950"/>
                    </a:cubicBezTo>
                    <a:cubicBezTo>
                      <a:pt x="746" y="950"/>
                      <a:pt x="937" y="808"/>
                      <a:pt x="980" y="573"/>
                    </a:cubicBezTo>
                    <a:cubicBezTo>
                      <a:pt x="1054" y="329"/>
                      <a:pt x="882" y="59"/>
                      <a:pt x="613" y="10"/>
                    </a:cubicBezTo>
                    <a:cubicBezTo>
                      <a:pt x="581" y="4"/>
                      <a:pt x="550" y="1"/>
                      <a:pt x="51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a:off x="9300141" y="1618069"/>
                <a:ext cx="29751" cy="28312"/>
              </a:xfrm>
              <a:custGeom>
                <a:avLst/>
                <a:gdLst/>
                <a:ahLst/>
                <a:cxnLst/>
                <a:rect l="l" t="t" r="r" b="b"/>
                <a:pathLst>
                  <a:path w="1323" h="1259" extrusionOk="0">
                    <a:moveTo>
                      <a:pt x="710" y="303"/>
                    </a:moveTo>
                    <a:cubicBezTo>
                      <a:pt x="882" y="352"/>
                      <a:pt x="1004" y="524"/>
                      <a:pt x="955" y="695"/>
                    </a:cubicBezTo>
                    <a:cubicBezTo>
                      <a:pt x="955" y="768"/>
                      <a:pt x="906" y="842"/>
                      <a:pt x="833" y="891"/>
                    </a:cubicBezTo>
                    <a:cubicBezTo>
                      <a:pt x="779" y="927"/>
                      <a:pt x="712" y="949"/>
                      <a:pt x="642" y="949"/>
                    </a:cubicBezTo>
                    <a:cubicBezTo>
                      <a:pt x="616" y="949"/>
                      <a:pt x="590" y="946"/>
                      <a:pt x="563" y="940"/>
                    </a:cubicBezTo>
                    <a:cubicBezTo>
                      <a:pt x="490" y="915"/>
                      <a:pt x="416" y="866"/>
                      <a:pt x="367" y="793"/>
                    </a:cubicBezTo>
                    <a:cubicBezTo>
                      <a:pt x="318" y="719"/>
                      <a:pt x="294" y="646"/>
                      <a:pt x="318" y="548"/>
                    </a:cubicBezTo>
                    <a:cubicBezTo>
                      <a:pt x="343" y="475"/>
                      <a:pt x="392" y="401"/>
                      <a:pt x="465" y="352"/>
                    </a:cubicBezTo>
                    <a:cubicBezTo>
                      <a:pt x="514" y="303"/>
                      <a:pt x="588" y="303"/>
                      <a:pt x="637" y="303"/>
                    </a:cubicBezTo>
                    <a:close/>
                    <a:moveTo>
                      <a:pt x="663" y="0"/>
                    </a:moveTo>
                    <a:cubicBezTo>
                      <a:pt x="533" y="0"/>
                      <a:pt x="406" y="32"/>
                      <a:pt x="294" y="107"/>
                    </a:cubicBezTo>
                    <a:cubicBezTo>
                      <a:pt x="172" y="181"/>
                      <a:pt x="74" y="328"/>
                      <a:pt x="25" y="499"/>
                    </a:cubicBezTo>
                    <a:cubicBezTo>
                      <a:pt x="0" y="646"/>
                      <a:pt x="25" y="817"/>
                      <a:pt x="123" y="964"/>
                    </a:cubicBezTo>
                    <a:cubicBezTo>
                      <a:pt x="196" y="1111"/>
                      <a:pt x="343" y="1209"/>
                      <a:pt x="514" y="1234"/>
                    </a:cubicBezTo>
                    <a:cubicBezTo>
                      <a:pt x="563" y="1234"/>
                      <a:pt x="588" y="1258"/>
                      <a:pt x="637" y="1258"/>
                    </a:cubicBezTo>
                    <a:cubicBezTo>
                      <a:pt x="759" y="1258"/>
                      <a:pt x="882" y="1209"/>
                      <a:pt x="980" y="1160"/>
                    </a:cubicBezTo>
                    <a:cubicBezTo>
                      <a:pt x="1127" y="1062"/>
                      <a:pt x="1225" y="915"/>
                      <a:pt x="1249" y="744"/>
                    </a:cubicBezTo>
                    <a:cubicBezTo>
                      <a:pt x="1323" y="426"/>
                      <a:pt x="1102" y="83"/>
                      <a:pt x="784" y="9"/>
                    </a:cubicBezTo>
                    <a:cubicBezTo>
                      <a:pt x="743" y="4"/>
                      <a:pt x="703" y="0"/>
                      <a:pt x="663"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a:off x="9166880" y="1593085"/>
                <a:ext cx="68295" cy="29054"/>
              </a:xfrm>
              <a:custGeom>
                <a:avLst/>
                <a:gdLst/>
                <a:ahLst/>
                <a:cxnLst/>
                <a:rect l="l" t="t" r="r" b="b"/>
                <a:pathLst>
                  <a:path w="3037" h="1292" extrusionOk="0">
                    <a:moveTo>
                      <a:pt x="1240" y="0"/>
                    </a:moveTo>
                    <a:cubicBezTo>
                      <a:pt x="887" y="0"/>
                      <a:pt x="509" y="94"/>
                      <a:pt x="123" y="288"/>
                    </a:cubicBezTo>
                    <a:cubicBezTo>
                      <a:pt x="49" y="337"/>
                      <a:pt x="0" y="410"/>
                      <a:pt x="49" y="484"/>
                    </a:cubicBezTo>
                    <a:cubicBezTo>
                      <a:pt x="67" y="537"/>
                      <a:pt x="123" y="577"/>
                      <a:pt x="180" y="577"/>
                    </a:cubicBezTo>
                    <a:cubicBezTo>
                      <a:pt x="202" y="577"/>
                      <a:pt x="224" y="571"/>
                      <a:pt x="245" y="557"/>
                    </a:cubicBezTo>
                    <a:cubicBezTo>
                      <a:pt x="604" y="386"/>
                      <a:pt x="952" y="293"/>
                      <a:pt x="1272" y="293"/>
                    </a:cubicBezTo>
                    <a:cubicBezTo>
                      <a:pt x="1455" y="293"/>
                      <a:pt x="1628" y="323"/>
                      <a:pt x="1788" y="386"/>
                    </a:cubicBezTo>
                    <a:cubicBezTo>
                      <a:pt x="2424" y="606"/>
                      <a:pt x="2718" y="1218"/>
                      <a:pt x="2718" y="1218"/>
                    </a:cubicBezTo>
                    <a:cubicBezTo>
                      <a:pt x="2743" y="1267"/>
                      <a:pt x="2816" y="1292"/>
                      <a:pt x="2865" y="1292"/>
                    </a:cubicBezTo>
                    <a:lnTo>
                      <a:pt x="2914" y="1292"/>
                    </a:lnTo>
                    <a:cubicBezTo>
                      <a:pt x="2988" y="1243"/>
                      <a:pt x="3037" y="1169"/>
                      <a:pt x="2988" y="1096"/>
                    </a:cubicBezTo>
                    <a:cubicBezTo>
                      <a:pt x="2988" y="1071"/>
                      <a:pt x="2645" y="386"/>
                      <a:pt x="1886" y="116"/>
                    </a:cubicBezTo>
                    <a:cubicBezTo>
                      <a:pt x="1684" y="39"/>
                      <a:pt x="1467" y="0"/>
                      <a:pt x="1240"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a:off x="9189997" y="1597133"/>
                <a:ext cx="23702" cy="21363"/>
              </a:xfrm>
              <a:custGeom>
                <a:avLst/>
                <a:gdLst/>
                <a:ahLst/>
                <a:cxnLst/>
                <a:rect l="l" t="t" r="r" b="b"/>
                <a:pathLst>
                  <a:path w="1054" h="950" extrusionOk="0">
                    <a:moveTo>
                      <a:pt x="518" y="0"/>
                    </a:moveTo>
                    <a:cubicBezTo>
                      <a:pt x="302" y="0"/>
                      <a:pt x="92" y="142"/>
                      <a:pt x="50" y="377"/>
                    </a:cubicBezTo>
                    <a:cubicBezTo>
                      <a:pt x="1" y="622"/>
                      <a:pt x="172" y="891"/>
                      <a:pt x="417" y="940"/>
                    </a:cubicBezTo>
                    <a:cubicBezTo>
                      <a:pt x="451" y="947"/>
                      <a:pt x="485" y="950"/>
                      <a:pt x="519" y="950"/>
                    </a:cubicBezTo>
                    <a:cubicBezTo>
                      <a:pt x="746" y="950"/>
                      <a:pt x="937" y="808"/>
                      <a:pt x="980" y="573"/>
                    </a:cubicBezTo>
                    <a:cubicBezTo>
                      <a:pt x="1054" y="328"/>
                      <a:pt x="882" y="59"/>
                      <a:pt x="613" y="10"/>
                    </a:cubicBezTo>
                    <a:cubicBezTo>
                      <a:pt x="581" y="4"/>
                      <a:pt x="550" y="0"/>
                      <a:pt x="518"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a:off x="9187254" y="1593715"/>
                <a:ext cx="29189" cy="28424"/>
              </a:xfrm>
              <a:custGeom>
                <a:avLst/>
                <a:gdLst/>
                <a:ahLst/>
                <a:cxnLst/>
                <a:rect l="l" t="t" r="r" b="b"/>
                <a:pathLst>
                  <a:path w="1298" h="1264" extrusionOk="0">
                    <a:moveTo>
                      <a:pt x="710" y="309"/>
                    </a:moveTo>
                    <a:cubicBezTo>
                      <a:pt x="808" y="333"/>
                      <a:pt x="882" y="382"/>
                      <a:pt x="931" y="456"/>
                    </a:cubicBezTo>
                    <a:cubicBezTo>
                      <a:pt x="955" y="529"/>
                      <a:pt x="980" y="603"/>
                      <a:pt x="955" y="701"/>
                    </a:cubicBezTo>
                    <a:cubicBezTo>
                      <a:pt x="955" y="774"/>
                      <a:pt x="906" y="847"/>
                      <a:pt x="833" y="896"/>
                    </a:cubicBezTo>
                    <a:cubicBezTo>
                      <a:pt x="779" y="932"/>
                      <a:pt x="712" y="955"/>
                      <a:pt x="642" y="955"/>
                    </a:cubicBezTo>
                    <a:cubicBezTo>
                      <a:pt x="616" y="955"/>
                      <a:pt x="590" y="952"/>
                      <a:pt x="563" y="945"/>
                    </a:cubicBezTo>
                    <a:cubicBezTo>
                      <a:pt x="490" y="921"/>
                      <a:pt x="416" y="872"/>
                      <a:pt x="367" y="798"/>
                    </a:cubicBezTo>
                    <a:cubicBezTo>
                      <a:pt x="318" y="725"/>
                      <a:pt x="294" y="652"/>
                      <a:pt x="318" y="554"/>
                    </a:cubicBezTo>
                    <a:cubicBezTo>
                      <a:pt x="343" y="407"/>
                      <a:pt x="490" y="309"/>
                      <a:pt x="637" y="309"/>
                    </a:cubicBezTo>
                    <a:close/>
                    <a:moveTo>
                      <a:pt x="651" y="1"/>
                    </a:moveTo>
                    <a:cubicBezTo>
                      <a:pt x="356" y="1"/>
                      <a:pt x="89" y="206"/>
                      <a:pt x="25" y="505"/>
                    </a:cubicBezTo>
                    <a:cubicBezTo>
                      <a:pt x="0" y="652"/>
                      <a:pt x="25" y="823"/>
                      <a:pt x="123" y="970"/>
                    </a:cubicBezTo>
                    <a:cubicBezTo>
                      <a:pt x="196" y="1117"/>
                      <a:pt x="343" y="1215"/>
                      <a:pt x="514" y="1239"/>
                    </a:cubicBezTo>
                    <a:cubicBezTo>
                      <a:pt x="563" y="1239"/>
                      <a:pt x="612" y="1264"/>
                      <a:pt x="637" y="1264"/>
                    </a:cubicBezTo>
                    <a:cubicBezTo>
                      <a:pt x="759" y="1264"/>
                      <a:pt x="882" y="1215"/>
                      <a:pt x="980" y="1141"/>
                    </a:cubicBezTo>
                    <a:cubicBezTo>
                      <a:pt x="1127" y="1068"/>
                      <a:pt x="1225" y="921"/>
                      <a:pt x="1249" y="749"/>
                    </a:cubicBezTo>
                    <a:cubicBezTo>
                      <a:pt x="1298" y="603"/>
                      <a:pt x="1249" y="431"/>
                      <a:pt x="1176" y="284"/>
                    </a:cubicBezTo>
                    <a:cubicBezTo>
                      <a:pt x="1078" y="137"/>
                      <a:pt x="931" y="39"/>
                      <a:pt x="784" y="15"/>
                    </a:cubicBezTo>
                    <a:cubicBezTo>
                      <a:pt x="739" y="5"/>
                      <a:pt x="695" y="1"/>
                      <a:pt x="651"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9220828" y="1619373"/>
                <a:ext cx="40230" cy="68295"/>
              </a:xfrm>
              <a:custGeom>
                <a:avLst/>
                <a:gdLst/>
                <a:ahLst/>
                <a:cxnLst/>
                <a:rect l="l" t="t" r="r" b="b"/>
                <a:pathLst>
                  <a:path w="1789" h="3037" extrusionOk="0">
                    <a:moveTo>
                      <a:pt x="1642" y="0"/>
                    </a:moveTo>
                    <a:cubicBezTo>
                      <a:pt x="1568" y="0"/>
                      <a:pt x="1495" y="49"/>
                      <a:pt x="1495" y="123"/>
                    </a:cubicBezTo>
                    <a:cubicBezTo>
                      <a:pt x="1470" y="147"/>
                      <a:pt x="1348" y="906"/>
                      <a:pt x="589" y="1421"/>
                    </a:cubicBezTo>
                    <a:cubicBezTo>
                      <a:pt x="319" y="1616"/>
                      <a:pt x="148" y="1861"/>
                      <a:pt x="74" y="2131"/>
                    </a:cubicBezTo>
                    <a:cubicBezTo>
                      <a:pt x="1" y="2572"/>
                      <a:pt x="270" y="2939"/>
                      <a:pt x="270" y="2963"/>
                    </a:cubicBezTo>
                    <a:cubicBezTo>
                      <a:pt x="295" y="3012"/>
                      <a:pt x="344" y="3037"/>
                      <a:pt x="393" y="3037"/>
                    </a:cubicBezTo>
                    <a:cubicBezTo>
                      <a:pt x="417" y="3037"/>
                      <a:pt x="442" y="3012"/>
                      <a:pt x="491" y="2988"/>
                    </a:cubicBezTo>
                    <a:cubicBezTo>
                      <a:pt x="540" y="2963"/>
                      <a:pt x="564" y="2865"/>
                      <a:pt x="515" y="2792"/>
                    </a:cubicBezTo>
                    <a:cubicBezTo>
                      <a:pt x="515" y="2792"/>
                      <a:pt x="319" y="2498"/>
                      <a:pt x="368" y="2204"/>
                    </a:cubicBezTo>
                    <a:cubicBezTo>
                      <a:pt x="417" y="1984"/>
                      <a:pt x="540" y="1812"/>
                      <a:pt x="760" y="1665"/>
                    </a:cubicBezTo>
                    <a:cubicBezTo>
                      <a:pt x="1642" y="1078"/>
                      <a:pt x="1764" y="221"/>
                      <a:pt x="1789" y="172"/>
                    </a:cubicBezTo>
                    <a:cubicBezTo>
                      <a:pt x="1789" y="98"/>
                      <a:pt x="1740" y="25"/>
                      <a:pt x="1642" y="0"/>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10633294">
                <a:off x="9198621" y="1705690"/>
                <a:ext cx="65548" cy="19496"/>
              </a:xfrm>
              <a:custGeom>
                <a:avLst/>
                <a:gdLst/>
                <a:ahLst/>
                <a:cxnLst/>
                <a:rect l="l" t="t" r="r" b="b"/>
                <a:pathLst>
                  <a:path w="2915" h="867" extrusionOk="0">
                    <a:moveTo>
                      <a:pt x="604" y="1"/>
                    </a:moveTo>
                    <a:cubicBezTo>
                      <a:pt x="453" y="1"/>
                      <a:pt x="300" y="11"/>
                      <a:pt x="148" y="34"/>
                    </a:cubicBezTo>
                    <a:cubicBezTo>
                      <a:pt x="74" y="34"/>
                      <a:pt x="1" y="107"/>
                      <a:pt x="25" y="181"/>
                    </a:cubicBezTo>
                    <a:cubicBezTo>
                      <a:pt x="25" y="279"/>
                      <a:pt x="99" y="328"/>
                      <a:pt x="197" y="328"/>
                    </a:cubicBezTo>
                    <a:cubicBezTo>
                      <a:pt x="327" y="309"/>
                      <a:pt x="459" y="300"/>
                      <a:pt x="590" y="300"/>
                    </a:cubicBezTo>
                    <a:cubicBezTo>
                      <a:pt x="1644" y="300"/>
                      <a:pt x="2670" y="845"/>
                      <a:pt x="2670" y="866"/>
                    </a:cubicBezTo>
                    <a:lnTo>
                      <a:pt x="2744" y="866"/>
                    </a:lnTo>
                    <a:cubicBezTo>
                      <a:pt x="2793" y="866"/>
                      <a:pt x="2842" y="842"/>
                      <a:pt x="2866" y="793"/>
                    </a:cubicBezTo>
                    <a:cubicBezTo>
                      <a:pt x="2915" y="719"/>
                      <a:pt x="2890" y="646"/>
                      <a:pt x="2817" y="597"/>
                    </a:cubicBezTo>
                    <a:cubicBezTo>
                      <a:pt x="2774" y="575"/>
                      <a:pt x="1739" y="1"/>
                      <a:pt x="604"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784518">
                <a:off x="9286918" y="1586069"/>
                <a:ext cx="70500" cy="15697"/>
              </a:xfrm>
              <a:custGeom>
                <a:avLst/>
                <a:gdLst/>
                <a:ahLst/>
                <a:cxnLst/>
                <a:rect l="l" t="t" r="r" b="b"/>
                <a:pathLst>
                  <a:path w="3135" h="698" extrusionOk="0">
                    <a:moveTo>
                      <a:pt x="1406" y="1"/>
                    </a:moveTo>
                    <a:cubicBezTo>
                      <a:pt x="1005" y="1"/>
                      <a:pt x="558" y="74"/>
                      <a:pt x="98" y="281"/>
                    </a:cubicBezTo>
                    <a:cubicBezTo>
                      <a:pt x="25" y="306"/>
                      <a:pt x="0" y="379"/>
                      <a:pt x="25" y="477"/>
                    </a:cubicBezTo>
                    <a:cubicBezTo>
                      <a:pt x="43" y="532"/>
                      <a:pt x="103" y="560"/>
                      <a:pt x="163" y="560"/>
                    </a:cubicBezTo>
                    <a:cubicBezTo>
                      <a:pt x="183" y="560"/>
                      <a:pt x="202" y="557"/>
                      <a:pt x="221" y="551"/>
                    </a:cubicBezTo>
                    <a:cubicBezTo>
                      <a:pt x="641" y="359"/>
                      <a:pt x="1050" y="292"/>
                      <a:pt x="1416" y="292"/>
                    </a:cubicBezTo>
                    <a:cubicBezTo>
                      <a:pt x="2268" y="292"/>
                      <a:pt x="2890" y="656"/>
                      <a:pt x="2890" y="673"/>
                    </a:cubicBezTo>
                    <a:cubicBezTo>
                      <a:pt x="2915" y="673"/>
                      <a:pt x="2939" y="698"/>
                      <a:pt x="2963" y="698"/>
                    </a:cubicBezTo>
                    <a:cubicBezTo>
                      <a:pt x="3037" y="698"/>
                      <a:pt x="3086" y="649"/>
                      <a:pt x="3110" y="624"/>
                    </a:cubicBezTo>
                    <a:cubicBezTo>
                      <a:pt x="3135" y="551"/>
                      <a:pt x="3110" y="453"/>
                      <a:pt x="3061" y="404"/>
                    </a:cubicBezTo>
                    <a:cubicBezTo>
                      <a:pt x="3010" y="387"/>
                      <a:pt x="2328" y="1"/>
                      <a:pt x="1406"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9176235" y="1557015"/>
                <a:ext cx="66091" cy="30448"/>
              </a:xfrm>
              <a:custGeom>
                <a:avLst/>
                <a:gdLst/>
                <a:ahLst/>
                <a:cxnLst/>
                <a:rect l="l" t="t" r="r" b="b"/>
                <a:pathLst>
                  <a:path w="2939" h="1354" extrusionOk="0">
                    <a:moveTo>
                      <a:pt x="338" y="1"/>
                    </a:moveTo>
                    <a:cubicBezTo>
                      <a:pt x="229" y="1"/>
                      <a:pt x="161" y="6"/>
                      <a:pt x="147" y="6"/>
                    </a:cubicBezTo>
                    <a:cubicBezTo>
                      <a:pt x="74" y="31"/>
                      <a:pt x="0" y="104"/>
                      <a:pt x="25" y="178"/>
                    </a:cubicBezTo>
                    <a:cubicBezTo>
                      <a:pt x="25" y="251"/>
                      <a:pt x="98" y="325"/>
                      <a:pt x="172" y="325"/>
                    </a:cubicBezTo>
                    <a:cubicBezTo>
                      <a:pt x="177" y="319"/>
                      <a:pt x="257" y="308"/>
                      <a:pt x="388" y="308"/>
                    </a:cubicBezTo>
                    <a:cubicBezTo>
                      <a:pt x="836" y="308"/>
                      <a:pt x="1892" y="432"/>
                      <a:pt x="2670" y="1304"/>
                    </a:cubicBezTo>
                    <a:cubicBezTo>
                      <a:pt x="2694" y="1329"/>
                      <a:pt x="2743" y="1353"/>
                      <a:pt x="2792" y="1353"/>
                    </a:cubicBezTo>
                    <a:cubicBezTo>
                      <a:pt x="2816" y="1353"/>
                      <a:pt x="2841" y="1329"/>
                      <a:pt x="2890" y="1304"/>
                    </a:cubicBezTo>
                    <a:cubicBezTo>
                      <a:pt x="2939" y="1255"/>
                      <a:pt x="2939" y="1157"/>
                      <a:pt x="2890" y="1108"/>
                    </a:cubicBezTo>
                    <a:cubicBezTo>
                      <a:pt x="1998" y="97"/>
                      <a:pt x="801" y="1"/>
                      <a:pt x="338" y="1"/>
                    </a:cubicBezTo>
                    <a:close/>
                  </a:path>
                </a:pathLst>
              </a:custGeom>
              <a:solidFill>
                <a:srgbClr val="9033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Similarities</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2308324"/>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此網頁是其中一個領域。</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裏面帶有三個網頁</a:t>
            </a:r>
            <a:r>
              <a:rPr lang="en-US" altLang="zh-CN" sz="2400" dirty="0"/>
              <a:t>—— Cuisine</a:t>
            </a:r>
            <a:r>
              <a:rPr lang="zh-CN" altLang="en-US" sz="2400" dirty="0"/>
              <a:t>，</a:t>
            </a:r>
            <a:r>
              <a:rPr lang="en-US" altLang="zh-CN" sz="2400" dirty="0"/>
              <a:t>Traditional Outfit</a:t>
            </a:r>
            <a:r>
              <a:rPr lang="zh-CN" altLang="en-US" sz="2400" dirty="0"/>
              <a:t> </a:t>
            </a:r>
            <a:r>
              <a:rPr lang="en-US" altLang="zh-CN" sz="2400" dirty="0"/>
              <a:t>&amp; Weather</a:t>
            </a:r>
            <a:r>
              <a:rPr lang="zh-CN" altLang="en-US" sz="2400" dirty="0"/>
              <a:t> </a:t>
            </a:r>
            <a:r>
              <a:rPr lang="en-US" altLang="zh-CN" sz="2400" dirty="0"/>
              <a:t>	</a:t>
            </a:r>
            <a:r>
              <a:rPr lang="zh-CN" altLang="en-US" sz="2400" dirty="0"/>
              <a:t>。</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網頁中著展現了兩國的相似処。</a:t>
            </a:r>
            <a:endParaRPr lang="en-US" sz="2400" dirty="0"/>
          </a:p>
        </p:txBody>
      </p:sp>
    </p:spTree>
    <p:extLst>
      <p:ext uri="{BB962C8B-B14F-4D97-AF65-F5344CB8AC3E}">
        <p14:creationId xmlns:p14="http://schemas.microsoft.com/office/powerpoint/2010/main" val="2455047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Cuisine</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569660"/>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在這部分主要是帶給大家有關我們兩國之間有什麽類似的食物</a:t>
            </a:r>
            <a:endParaRPr lang="en-US" altLang="zh-CN"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zh-CN" altLang="en-US" sz="2400" dirty="0"/>
              <a:t>在這我們也以有互動性的方式去呈現</a:t>
            </a:r>
            <a:endParaRPr lang="en-US" sz="2400" dirty="0"/>
          </a:p>
        </p:txBody>
      </p:sp>
    </p:spTree>
    <p:extLst>
      <p:ext uri="{BB962C8B-B14F-4D97-AF65-F5344CB8AC3E}">
        <p14:creationId xmlns:p14="http://schemas.microsoft.com/office/powerpoint/2010/main" val="4238431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Cuisine</a:t>
            </a:r>
            <a:endParaRPr lang="en-US" sz="4800" dirty="0"/>
          </a:p>
        </p:txBody>
      </p:sp>
      <p:pic>
        <p:nvPicPr>
          <p:cNvPr id="2" name="Picture 1">
            <a:extLst>
              <a:ext uri="{FF2B5EF4-FFF2-40B4-BE49-F238E27FC236}">
                <a16:creationId xmlns:a16="http://schemas.microsoft.com/office/drawing/2014/main" id="{AFA1EAF4-84D0-4647-9693-5B0E3B963077}"/>
              </a:ext>
            </a:extLst>
          </p:cNvPr>
          <p:cNvPicPr>
            <a:picLocks noChangeAspect="1"/>
          </p:cNvPicPr>
          <p:nvPr/>
        </p:nvPicPr>
        <p:blipFill>
          <a:blip r:embed="rId3"/>
          <a:stretch>
            <a:fillRect/>
          </a:stretch>
        </p:blipFill>
        <p:spPr>
          <a:xfrm>
            <a:off x="1258956" y="1456254"/>
            <a:ext cx="6626087" cy="3192256"/>
          </a:xfrm>
          <a:prstGeom prst="rect">
            <a:avLst/>
          </a:prstGeom>
        </p:spPr>
      </p:pic>
    </p:spTree>
    <p:extLst>
      <p:ext uri="{BB962C8B-B14F-4D97-AF65-F5344CB8AC3E}">
        <p14:creationId xmlns:p14="http://schemas.microsoft.com/office/powerpoint/2010/main" val="3544336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Traditional Outfit</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569660"/>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在這部分主要是帶給大家有關我們兩國相似的傳統服裝。</a:t>
            </a:r>
            <a:endParaRPr lang="en-US" altLang="zh-CN"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zh-CN" altLang="en-US" sz="2400" dirty="0"/>
              <a:t>在這我們也以翻面式的互動性的方式去呈現</a:t>
            </a:r>
            <a:endParaRPr lang="en-US" sz="2400" dirty="0"/>
          </a:p>
        </p:txBody>
      </p:sp>
    </p:spTree>
    <p:extLst>
      <p:ext uri="{BB962C8B-B14F-4D97-AF65-F5344CB8AC3E}">
        <p14:creationId xmlns:p14="http://schemas.microsoft.com/office/powerpoint/2010/main" val="429287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950024" y="254853"/>
            <a:ext cx="729282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Traditional Outfit</a:t>
            </a:r>
            <a:endParaRPr lang="en-US" sz="4800" dirty="0"/>
          </a:p>
        </p:txBody>
      </p:sp>
      <p:pic>
        <p:nvPicPr>
          <p:cNvPr id="2" name="Picture 1">
            <a:extLst>
              <a:ext uri="{FF2B5EF4-FFF2-40B4-BE49-F238E27FC236}">
                <a16:creationId xmlns:a16="http://schemas.microsoft.com/office/drawing/2014/main" id="{7E0AB204-4661-45CE-8443-542A44268EED}"/>
              </a:ext>
            </a:extLst>
          </p:cNvPr>
          <p:cNvPicPr>
            <a:picLocks noChangeAspect="1"/>
          </p:cNvPicPr>
          <p:nvPr/>
        </p:nvPicPr>
        <p:blipFill>
          <a:blip r:embed="rId3"/>
          <a:stretch>
            <a:fillRect/>
          </a:stretch>
        </p:blipFill>
        <p:spPr>
          <a:xfrm>
            <a:off x="539967" y="3094516"/>
            <a:ext cx="3995590" cy="1924959"/>
          </a:xfrm>
          <a:prstGeom prst="rect">
            <a:avLst/>
          </a:prstGeom>
        </p:spPr>
      </p:pic>
      <p:pic>
        <p:nvPicPr>
          <p:cNvPr id="3" name="Picture 2">
            <a:extLst>
              <a:ext uri="{FF2B5EF4-FFF2-40B4-BE49-F238E27FC236}">
                <a16:creationId xmlns:a16="http://schemas.microsoft.com/office/drawing/2014/main" id="{46CA0A6F-19F3-4AAB-B812-86B7FD4C52B1}"/>
              </a:ext>
            </a:extLst>
          </p:cNvPr>
          <p:cNvPicPr>
            <a:picLocks noChangeAspect="1"/>
          </p:cNvPicPr>
          <p:nvPr/>
        </p:nvPicPr>
        <p:blipFill rotWithShape="1">
          <a:blip r:embed="rId4"/>
          <a:srcRect l="4595" r="11364" b="13276"/>
          <a:stretch/>
        </p:blipFill>
        <p:spPr>
          <a:xfrm>
            <a:off x="4635023" y="1106442"/>
            <a:ext cx="4214192" cy="1901148"/>
          </a:xfrm>
          <a:prstGeom prst="rect">
            <a:avLst/>
          </a:prstGeom>
        </p:spPr>
      </p:pic>
      <p:cxnSp>
        <p:nvCxnSpPr>
          <p:cNvPr id="14" name="Connector: Elbow 13">
            <a:extLst>
              <a:ext uri="{FF2B5EF4-FFF2-40B4-BE49-F238E27FC236}">
                <a16:creationId xmlns:a16="http://schemas.microsoft.com/office/drawing/2014/main" id="{0E348E07-7893-4C6F-9306-209850332435}"/>
              </a:ext>
            </a:extLst>
          </p:cNvPr>
          <p:cNvCxnSpPr/>
          <p:nvPr/>
        </p:nvCxnSpPr>
        <p:spPr>
          <a:xfrm rot="5400000" flipH="1" flipV="1">
            <a:off x="5054007" y="3455720"/>
            <a:ext cx="765394" cy="549965"/>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25EEDE95-8DB9-4BC3-93A3-5604B64873F6}"/>
              </a:ext>
            </a:extLst>
          </p:cNvPr>
          <p:cNvCxnSpPr/>
          <p:nvPr/>
        </p:nvCxnSpPr>
        <p:spPr>
          <a:xfrm flipH="1">
            <a:off x="4744278" y="4113400"/>
            <a:ext cx="41744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789329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Weather</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200329"/>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在這部要帶給的是兩國的氣溫變化</a:t>
            </a:r>
            <a:endParaRPr lang="en-US" altLang="zh-CN"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zh-CN" altLang="en-US" sz="2400" dirty="0"/>
              <a:t>在這也是帶有鼠標去製造互動性的方式去呈現</a:t>
            </a:r>
            <a:endParaRPr lang="en-US" sz="2400" dirty="0"/>
          </a:p>
        </p:txBody>
      </p:sp>
    </p:spTree>
    <p:extLst>
      <p:ext uri="{BB962C8B-B14F-4D97-AF65-F5344CB8AC3E}">
        <p14:creationId xmlns:p14="http://schemas.microsoft.com/office/powerpoint/2010/main" val="56544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887000" y="864448"/>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05980" y="0"/>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Weather</a:t>
            </a:r>
            <a:endParaRPr lang="en-US" sz="4800" dirty="0"/>
          </a:p>
        </p:txBody>
      </p:sp>
      <p:pic>
        <p:nvPicPr>
          <p:cNvPr id="2" name="Picture 1">
            <a:extLst>
              <a:ext uri="{FF2B5EF4-FFF2-40B4-BE49-F238E27FC236}">
                <a16:creationId xmlns:a16="http://schemas.microsoft.com/office/drawing/2014/main" id="{FEBBE9A8-A521-4840-B874-1DC7740CF434}"/>
              </a:ext>
            </a:extLst>
          </p:cNvPr>
          <p:cNvPicPr>
            <a:picLocks noChangeAspect="1"/>
          </p:cNvPicPr>
          <p:nvPr/>
        </p:nvPicPr>
        <p:blipFill>
          <a:blip r:embed="rId3"/>
          <a:stretch>
            <a:fillRect/>
          </a:stretch>
        </p:blipFill>
        <p:spPr>
          <a:xfrm>
            <a:off x="689112" y="804169"/>
            <a:ext cx="4572000" cy="2088356"/>
          </a:xfrm>
          <a:prstGeom prst="rect">
            <a:avLst/>
          </a:prstGeom>
        </p:spPr>
      </p:pic>
      <p:pic>
        <p:nvPicPr>
          <p:cNvPr id="3" name="Picture 2">
            <a:extLst>
              <a:ext uri="{FF2B5EF4-FFF2-40B4-BE49-F238E27FC236}">
                <a16:creationId xmlns:a16="http://schemas.microsoft.com/office/drawing/2014/main" id="{F68FE3C4-C030-48E2-9F47-A837121D4E75}"/>
              </a:ext>
            </a:extLst>
          </p:cNvPr>
          <p:cNvPicPr>
            <a:picLocks noChangeAspect="1"/>
          </p:cNvPicPr>
          <p:nvPr/>
        </p:nvPicPr>
        <p:blipFill>
          <a:blip r:embed="rId4"/>
          <a:stretch>
            <a:fillRect/>
          </a:stretch>
        </p:blipFill>
        <p:spPr>
          <a:xfrm>
            <a:off x="3456702" y="2806170"/>
            <a:ext cx="5347252" cy="2337330"/>
          </a:xfrm>
          <a:prstGeom prst="rect">
            <a:avLst/>
          </a:prstGeom>
        </p:spPr>
      </p:pic>
      <p:cxnSp>
        <p:nvCxnSpPr>
          <p:cNvPr id="11" name="Connector: Curved 10">
            <a:extLst>
              <a:ext uri="{FF2B5EF4-FFF2-40B4-BE49-F238E27FC236}">
                <a16:creationId xmlns:a16="http://schemas.microsoft.com/office/drawing/2014/main" id="{B2DDCB19-C786-41B9-886B-3DBE8E74D16E}"/>
              </a:ext>
            </a:extLst>
          </p:cNvPr>
          <p:cNvCxnSpPr/>
          <p:nvPr/>
        </p:nvCxnSpPr>
        <p:spPr>
          <a:xfrm>
            <a:off x="2279374" y="2892525"/>
            <a:ext cx="1177328" cy="864466"/>
          </a:xfrm>
          <a:prstGeom prst="curvedConnector3">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063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Games</a:t>
            </a: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938992"/>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此網頁是其中一個領域。</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裏面帶有兩個網頁</a:t>
            </a:r>
            <a:r>
              <a:rPr lang="en-US" altLang="zh-CN" sz="2400" dirty="0"/>
              <a:t>—— Introduction</a:t>
            </a:r>
            <a:r>
              <a:rPr lang="zh-CN" altLang="en-US" sz="2400" dirty="0"/>
              <a:t>跟</a:t>
            </a:r>
            <a:r>
              <a:rPr lang="en-US" altLang="zh-CN" sz="2400" dirty="0"/>
              <a:t>Gameplay</a:t>
            </a:r>
            <a:r>
              <a:rPr lang="zh-CN" altLang="en-US" sz="2400" dirty="0"/>
              <a:t>。</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網頁中著展現了兩國人的傳統游戲</a:t>
            </a:r>
            <a:r>
              <a:rPr lang="en-US" altLang="zh-CN" sz="2400" dirty="0"/>
              <a:t>——</a:t>
            </a:r>
            <a:r>
              <a:rPr lang="en-US" altLang="zh-CN" sz="2400" dirty="0" err="1"/>
              <a:t>congkak</a:t>
            </a:r>
            <a:r>
              <a:rPr lang="zh-CN" altLang="en-US" sz="2400" dirty="0"/>
              <a:t>。</a:t>
            </a:r>
            <a:endParaRPr lang="en-US" sz="2400" dirty="0"/>
          </a:p>
        </p:txBody>
      </p:sp>
    </p:spTree>
    <p:extLst>
      <p:ext uri="{BB962C8B-B14F-4D97-AF65-F5344CB8AC3E}">
        <p14:creationId xmlns:p14="http://schemas.microsoft.com/office/powerpoint/2010/main" val="3996728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Introduction</a:t>
            </a: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830997"/>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在此網頁有用一些觸碰性的功能去呈現我們要傳達的資料。</a:t>
            </a:r>
            <a:endParaRPr lang="en-US" sz="2400" dirty="0"/>
          </a:p>
        </p:txBody>
      </p:sp>
    </p:spTree>
    <p:extLst>
      <p:ext uri="{BB962C8B-B14F-4D97-AF65-F5344CB8AC3E}">
        <p14:creationId xmlns:p14="http://schemas.microsoft.com/office/powerpoint/2010/main" val="2580370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109825" y="193261"/>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Introduction</a:t>
            </a:r>
            <a:endParaRPr lang="en-US" sz="4800" dirty="0"/>
          </a:p>
        </p:txBody>
      </p:sp>
      <p:pic>
        <p:nvPicPr>
          <p:cNvPr id="3" name="Picture 2">
            <a:extLst>
              <a:ext uri="{FF2B5EF4-FFF2-40B4-BE49-F238E27FC236}">
                <a16:creationId xmlns:a16="http://schemas.microsoft.com/office/drawing/2014/main" id="{03A5BB76-F5F7-4D3F-BD8E-095DF6D94479}"/>
              </a:ext>
            </a:extLst>
          </p:cNvPr>
          <p:cNvPicPr>
            <a:picLocks noChangeAspect="1"/>
          </p:cNvPicPr>
          <p:nvPr/>
        </p:nvPicPr>
        <p:blipFill>
          <a:blip r:embed="rId3"/>
          <a:stretch>
            <a:fillRect/>
          </a:stretch>
        </p:blipFill>
        <p:spPr>
          <a:xfrm>
            <a:off x="1097588" y="1267392"/>
            <a:ext cx="7222435" cy="3483320"/>
          </a:xfrm>
          <a:prstGeom prst="rect">
            <a:avLst/>
          </a:prstGeom>
        </p:spPr>
      </p:pic>
    </p:spTree>
    <p:extLst>
      <p:ext uri="{BB962C8B-B14F-4D97-AF65-F5344CB8AC3E}">
        <p14:creationId xmlns:p14="http://schemas.microsoft.com/office/powerpoint/2010/main" val="1427437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45659" y="223387"/>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zh-CN" altLang="en-US" sz="4800" dirty="0"/>
              <a:t>目的</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8" y="1252330"/>
            <a:ext cx="8282610" cy="2246769"/>
          </a:xfrm>
          <a:prstGeom prst="rect">
            <a:avLst/>
          </a:prstGeom>
          <a:noFill/>
        </p:spPr>
        <p:txBody>
          <a:bodyPr wrap="square" rtlCol="0">
            <a:spAutoFit/>
          </a:bodyPr>
          <a:lstStyle/>
          <a:p>
            <a:pPr marL="285750" indent="-285750">
              <a:buFont typeface="Wingdings" panose="05000000000000000000" pitchFamily="2" charset="2"/>
              <a:buChar char="q"/>
            </a:pPr>
            <a:r>
              <a:rPr lang="zh-CN" altLang="en-US" sz="2800" dirty="0"/>
              <a:t>這作品的目的是要給予大家一個跟比較有趣的方式去認識我們的國家</a:t>
            </a:r>
            <a:r>
              <a:rPr lang="en-US" altLang="zh-CN" sz="2800" dirty="0"/>
              <a:t>—— </a:t>
            </a:r>
            <a:r>
              <a:rPr lang="zh-CN" altLang="en-US" sz="2800" dirty="0">
                <a:solidFill>
                  <a:srgbClr val="00B050"/>
                </a:solidFill>
              </a:rPr>
              <a:t>馬來西亞</a:t>
            </a:r>
            <a:r>
              <a:rPr lang="zh-CN" altLang="en-US" sz="2800" dirty="0"/>
              <a:t> 跟 </a:t>
            </a:r>
            <a:r>
              <a:rPr lang="zh-CN" altLang="en-US" sz="2800" dirty="0">
                <a:solidFill>
                  <a:srgbClr val="00B050"/>
                </a:solidFill>
              </a:rPr>
              <a:t>印度尼西亞</a:t>
            </a:r>
            <a:endParaRPr lang="en-US" altLang="zh-CN" sz="2800" dirty="0">
              <a:solidFill>
                <a:srgbClr val="00B050"/>
              </a:solidFill>
            </a:endParaRPr>
          </a:p>
          <a:p>
            <a:pPr marL="285750" indent="-285750">
              <a:buFont typeface="Wingdings" panose="05000000000000000000" pitchFamily="2" charset="2"/>
              <a:buChar char="q"/>
            </a:pPr>
            <a:endParaRPr lang="en-US" sz="2800" dirty="0">
              <a:solidFill>
                <a:srgbClr val="00B050"/>
              </a:solidFill>
            </a:endParaRPr>
          </a:p>
          <a:p>
            <a:pPr marL="285750" indent="-285750">
              <a:buFont typeface="Wingdings" panose="05000000000000000000" pitchFamily="2" charset="2"/>
              <a:buChar char="q"/>
            </a:pPr>
            <a:r>
              <a:rPr lang="zh-CN" altLang="en-US" sz="2800" dirty="0">
                <a:solidFill>
                  <a:schemeClr val="bg2"/>
                </a:solidFill>
              </a:rPr>
              <a:t>此作品中除了有些資料也帶有一個游戲讓用戶這去體驗</a:t>
            </a:r>
            <a:endParaRPr lang="en-US" sz="2800" dirty="0">
              <a:solidFill>
                <a:schemeClr val="bg2"/>
              </a:solidFill>
            </a:endParaRPr>
          </a:p>
        </p:txBody>
      </p:sp>
    </p:spTree>
    <p:extLst>
      <p:ext uri="{BB962C8B-B14F-4D97-AF65-F5344CB8AC3E}">
        <p14:creationId xmlns:p14="http://schemas.microsoft.com/office/powerpoint/2010/main" val="137168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109825" y="193261"/>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Introduction</a:t>
            </a:r>
            <a:endParaRPr lang="en-US" sz="4800" dirty="0"/>
          </a:p>
        </p:txBody>
      </p:sp>
      <p:pic>
        <p:nvPicPr>
          <p:cNvPr id="2" name="Picture 1">
            <a:extLst>
              <a:ext uri="{FF2B5EF4-FFF2-40B4-BE49-F238E27FC236}">
                <a16:creationId xmlns:a16="http://schemas.microsoft.com/office/drawing/2014/main" id="{DC8D4DD7-7ED9-4C0F-A078-239B818225A1}"/>
              </a:ext>
            </a:extLst>
          </p:cNvPr>
          <p:cNvPicPr>
            <a:picLocks noChangeAspect="1"/>
          </p:cNvPicPr>
          <p:nvPr/>
        </p:nvPicPr>
        <p:blipFill>
          <a:blip r:embed="rId3"/>
          <a:stretch>
            <a:fillRect/>
          </a:stretch>
        </p:blipFill>
        <p:spPr>
          <a:xfrm>
            <a:off x="1444487" y="1572702"/>
            <a:ext cx="6400800" cy="2540698"/>
          </a:xfrm>
          <a:prstGeom prst="rect">
            <a:avLst/>
          </a:prstGeom>
        </p:spPr>
      </p:pic>
    </p:spTree>
    <p:extLst>
      <p:ext uri="{BB962C8B-B14F-4D97-AF65-F5344CB8AC3E}">
        <p14:creationId xmlns:p14="http://schemas.microsoft.com/office/powerpoint/2010/main" val="4138914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Gameplay</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8" y="1252330"/>
            <a:ext cx="8024191" cy="1631216"/>
          </a:xfrm>
          <a:prstGeom prst="rect">
            <a:avLst/>
          </a:prstGeom>
          <a:noFill/>
        </p:spPr>
        <p:txBody>
          <a:bodyPr wrap="square" rtlCol="0">
            <a:spAutoFit/>
          </a:bodyPr>
          <a:lstStyle/>
          <a:p>
            <a:pPr marL="285750" indent="-285750">
              <a:buFont typeface="Wingdings" panose="05000000000000000000" pitchFamily="2" charset="2"/>
              <a:buChar char="q"/>
            </a:pPr>
            <a:r>
              <a:rPr lang="zh-CN" altLang="en-US" sz="2000" dirty="0"/>
              <a:t>在這部分是給于大家可以也有個體驗去玩這個傳統游戲</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在此網頁也有另外兩個網頁去做些補助</a:t>
            </a:r>
            <a:r>
              <a:rPr lang="en-US" altLang="zh-CN" sz="2000" dirty="0"/>
              <a:t>——Winner</a:t>
            </a:r>
            <a:r>
              <a:rPr lang="zh-CN" altLang="en-US" sz="2000" dirty="0"/>
              <a:t>跟</a:t>
            </a:r>
            <a:r>
              <a:rPr lang="en-US" altLang="zh-CN" sz="2000" dirty="0"/>
              <a:t>Game</a:t>
            </a:r>
          </a:p>
          <a:p>
            <a:pPr marL="285750" indent="-285750">
              <a:buFont typeface="Wingdings" panose="05000000000000000000" pitchFamily="2" charset="2"/>
              <a:buChar char="q"/>
            </a:pPr>
            <a:endParaRPr lang="en-US" sz="2000" dirty="0"/>
          </a:p>
          <a:p>
            <a:endParaRPr lang="en-US" sz="2000" dirty="0"/>
          </a:p>
        </p:txBody>
      </p:sp>
    </p:spTree>
    <p:extLst>
      <p:ext uri="{BB962C8B-B14F-4D97-AF65-F5344CB8AC3E}">
        <p14:creationId xmlns:p14="http://schemas.microsoft.com/office/powerpoint/2010/main" val="284052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Gameplay</a:t>
            </a:r>
            <a:endParaRPr lang="en-US" sz="4800" dirty="0"/>
          </a:p>
        </p:txBody>
      </p:sp>
      <p:pic>
        <p:nvPicPr>
          <p:cNvPr id="3" name="Picture 2">
            <a:extLst>
              <a:ext uri="{FF2B5EF4-FFF2-40B4-BE49-F238E27FC236}">
                <a16:creationId xmlns:a16="http://schemas.microsoft.com/office/drawing/2014/main" id="{76B68DBC-1254-48B3-8E3C-C6D4B8AF72EE}"/>
              </a:ext>
            </a:extLst>
          </p:cNvPr>
          <p:cNvPicPr>
            <a:picLocks noChangeAspect="1"/>
          </p:cNvPicPr>
          <p:nvPr/>
        </p:nvPicPr>
        <p:blipFill>
          <a:blip r:embed="rId3"/>
          <a:stretch>
            <a:fillRect/>
          </a:stretch>
        </p:blipFill>
        <p:spPr>
          <a:xfrm>
            <a:off x="1292087" y="1681897"/>
            <a:ext cx="6692348" cy="3206750"/>
          </a:xfrm>
          <a:prstGeom prst="rect">
            <a:avLst/>
          </a:prstGeom>
        </p:spPr>
      </p:pic>
      <p:sp>
        <p:nvSpPr>
          <p:cNvPr id="4" name="TextBox 3">
            <a:extLst>
              <a:ext uri="{FF2B5EF4-FFF2-40B4-BE49-F238E27FC236}">
                <a16:creationId xmlns:a16="http://schemas.microsoft.com/office/drawing/2014/main" id="{8A9D4F04-C433-4382-A531-5905B8E660A0}"/>
              </a:ext>
            </a:extLst>
          </p:cNvPr>
          <p:cNvSpPr txBox="1"/>
          <p:nvPr/>
        </p:nvSpPr>
        <p:spPr>
          <a:xfrm>
            <a:off x="695739" y="1252330"/>
            <a:ext cx="7885044" cy="307777"/>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t>這是游戲開始前的一個部分</a:t>
            </a:r>
            <a:endParaRPr lang="en-US" dirty="0"/>
          </a:p>
        </p:txBody>
      </p:sp>
    </p:spTree>
    <p:extLst>
      <p:ext uri="{BB962C8B-B14F-4D97-AF65-F5344CB8AC3E}">
        <p14:creationId xmlns:p14="http://schemas.microsoft.com/office/powerpoint/2010/main" val="216405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Gameplay</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9" y="1252330"/>
            <a:ext cx="7885044" cy="307777"/>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t>當按下</a:t>
            </a:r>
            <a:r>
              <a:rPr lang="en-US" altLang="zh-CN" dirty="0"/>
              <a:t>play</a:t>
            </a:r>
            <a:r>
              <a:rPr lang="zh-CN" altLang="en-US" dirty="0"/>
              <a:t>的時候就會進入這畫面開始游戲，他是雙人游戲有</a:t>
            </a:r>
            <a:r>
              <a:rPr lang="en-US" altLang="zh-CN" dirty="0"/>
              <a:t>player1</a:t>
            </a:r>
            <a:r>
              <a:rPr lang="zh-CN" altLang="en-US" dirty="0"/>
              <a:t>和</a:t>
            </a:r>
            <a:r>
              <a:rPr lang="en-US" altLang="zh-CN" dirty="0"/>
              <a:t>player2</a:t>
            </a:r>
            <a:endParaRPr lang="en-US" dirty="0"/>
          </a:p>
        </p:txBody>
      </p:sp>
      <p:pic>
        <p:nvPicPr>
          <p:cNvPr id="2" name="Picture 1">
            <a:extLst>
              <a:ext uri="{FF2B5EF4-FFF2-40B4-BE49-F238E27FC236}">
                <a16:creationId xmlns:a16="http://schemas.microsoft.com/office/drawing/2014/main" id="{F8921999-88B6-4D68-B881-2FB5D8AAB024}"/>
              </a:ext>
            </a:extLst>
          </p:cNvPr>
          <p:cNvPicPr>
            <a:picLocks noChangeAspect="1"/>
          </p:cNvPicPr>
          <p:nvPr/>
        </p:nvPicPr>
        <p:blipFill>
          <a:blip r:embed="rId3"/>
          <a:stretch>
            <a:fillRect/>
          </a:stretch>
        </p:blipFill>
        <p:spPr>
          <a:xfrm>
            <a:off x="1288774" y="1663496"/>
            <a:ext cx="6566452" cy="3095125"/>
          </a:xfrm>
          <a:prstGeom prst="rect">
            <a:avLst/>
          </a:prstGeom>
        </p:spPr>
      </p:pic>
    </p:spTree>
    <p:extLst>
      <p:ext uri="{BB962C8B-B14F-4D97-AF65-F5344CB8AC3E}">
        <p14:creationId xmlns:p14="http://schemas.microsoft.com/office/powerpoint/2010/main" val="3901415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Gameplay</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9" y="1252330"/>
            <a:ext cx="7885044" cy="307777"/>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a:t>在游戲結束后就會形成這畫面。</a:t>
            </a:r>
            <a:endParaRPr lang="en-US" dirty="0"/>
          </a:p>
        </p:txBody>
      </p:sp>
      <p:pic>
        <p:nvPicPr>
          <p:cNvPr id="5" name="Picture 4">
            <a:extLst>
              <a:ext uri="{FF2B5EF4-FFF2-40B4-BE49-F238E27FC236}">
                <a16:creationId xmlns:a16="http://schemas.microsoft.com/office/drawing/2014/main" id="{FD583050-1E57-4A3E-9038-863AA9662B3D}"/>
              </a:ext>
            </a:extLst>
          </p:cNvPr>
          <p:cNvPicPr>
            <a:picLocks noChangeAspect="1"/>
          </p:cNvPicPr>
          <p:nvPr/>
        </p:nvPicPr>
        <p:blipFill>
          <a:blip r:embed="rId3"/>
          <a:stretch>
            <a:fillRect/>
          </a:stretch>
        </p:blipFill>
        <p:spPr>
          <a:xfrm>
            <a:off x="1314128" y="1723774"/>
            <a:ext cx="6774311" cy="3164873"/>
          </a:xfrm>
          <a:prstGeom prst="rect">
            <a:avLst/>
          </a:prstGeom>
        </p:spPr>
      </p:pic>
    </p:spTree>
    <p:extLst>
      <p:ext uri="{BB962C8B-B14F-4D97-AF65-F5344CB8AC3E}">
        <p14:creationId xmlns:p14="http://schemas.microsoft.com/office/powerpoint/2010/main" val="2448927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Problems</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8" y="1252330"/>
            <a:ext cx="8024191" cy="2246769"/>
          </a:xfrm>
          <a:prstGeom prst="rect">
            <a:avLst/>
          </a:prstGeom>
          <a:noFill/>
        </p:spPr>
        <p:txBody>
          <a:bodyPr wrap="square" rtlCol="0">
            <a:spAutoFit/>
          </a:bodyPr>
          <a:lstStyle/>
          <a:p>
            <a:pPr marL="285750" indent="-285750">
              <a:buFont typeface="Wingdings" panose="05000000000000000000" pitchFamily="2" charset="2"/>
              <a:buChar char="q"/>
            </a:pPr>
            <a:r>
              <a:rPr lang="zh-CN" altLang="en-US" sz="2000" dirty="0"/>
              <a:t>在製作這專題的時候遇到蠻多技術上不熟的問題</a:t>
            </a:r>
            <a:endParaRPr lang="en-US" altLang="zh-CN" sz="2000" dirty="0"/>
          </a:p>
          <a:p>
            <a:pPr marL="285750" indent="-285750">
              <a:buFont typeface="Wingdings" panose="05000000000000000000" pitchFamily="2" charset="2"/>
              <a:buChar char="q"/>
            </a:pPr>
            <a:endParaRPr lang="en-US" altLang="zh-CN" sz="2000" dirty="0"/>
          </a:p>
          <a:p>
            <a:pPr marL="285750" indent="-285750">
              <a:buFont typeface="Wingdings" panose="05000000000000000000" pitchFamily="2" charset="2"/>
              <a:buChar char="q"/>
            </a:pPr>
            <a:r>
              <a:rPr lang="zh-CN" altLang="en-US" sz="2000" dirty="0"/>
              <a:t>在加上要如何去是用戶者覺得這些網頁是否吸引之類的</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在寫游戲的部分遇到最常遇到的問題就是爲什麽跑不了或哪裏錯的部分，再加上技術的部分。   </a:t>
            </a:r>
            <a:endParaRPr lang="en-US" sz="2000" dirty="0"/>
          </a:p>
          <a:p>
            <a:endParaRPr lang="en-US" sz="2000" dirty="0"/>
          </a:p>
        </p:txBody>
      </p:sp>
    </p:spTree>
    <p:extLst>
      <p:ext uri="{BB962C8B-B14F-4D97-AF65-F5344CB8AC3E}">
        <p14:creationId xmlns:p14="http://schemas.microsoft.com/office/powerpoint/2010/main" val="2524524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6"/>
          <p:cNvSpPr txBox="1">
            <a:spLocks noGrp="1"/>
          </p:cNvSpPr>
          <p:nvPr>
            <p:ph type="title"/>
          </p:nvPr>
        </p:nvSpPr>
        <p:spPr>
          <a:xfrm>
            <a:off x="720000" y="283275"/>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Webpage</a:t>
            </a:r>
            <a:endParaRPr sz="4800" dirty="0"/>
          </a:p>
        </p:txBody>
      </p:sp>
      <p:sp>
        <p:nvSpPr>
          <p:cNvPr id="821" name="Google Shape;821;p16"/>
          <p:cNvSpPr txBox="1"/>
          <p:nvPr/>
        </p:nvSpPr>
        <p:spPr>
          <a:xfrm>
            <a:off x="720000" y="1666875"/>
            <a:ext cx="7704000" cy="2937600"/>
          </a:xfrm>
          <a:prstGeom prst="rect">
            <a:avLst/>
          </a:prstGeom>
          <a:noFill/>
          <a:ln>
            <a:noFill/>
          </a:ln>
        </p:spPr>
        <p:txBody>
          <a:bodyPr spcFirstLastPara="1" wrap="square" lIns="91425" tIns="91425" rIns="91425" bIns="91425" anchor="t" anchorCtr="0">
            <a:noAutofit/>
          </a:bodyPr>
          <a:lstStyle/>
          <a:p>
            <a:pPr marL="606425" lvl="0" indent="-457200" algn="l" rtl="0">
              <a:lnSpc>
                <a:spcPct val="115000"/>
              </a:lnSpc>
              <a:spcBef>
                <a:spcPts val="0"/>
              </a:spcBef>
              <a:spcAft>
                <a:spcPts val="0"/>
              </a:spcAft>
              <a:buClr>
                <a:schemeClr val="dk2"/>
              </a:buClr>
              <a:buSzPts val="1250"/>
              <a:buFont typeface="Wingdings" panose="05000000000000000000" pitchFamily="2" charset="2"/>
              <a:buChar char="q"/>
            </a:pPr>
            <a:r>
              <a:rPr lang="zh-CN" altLang="en-US" sz="2800" dirty="0">
                <a:solidFill>
                  <a:schemeClr val="dk2"/>
                </a:solidFill>
                <a:latin typeface="Baloo Tammudu 2"/>
                <a:ea typeface="Baloo Tammudu 2"/>
                <a:cs typeface="Baloo Tammudu 2"/>
                <a:sym typeface="Baloo Tammudu 2"/>
              </a:rPr>
              <a:t>我們總共有</a:t>
            </a:r>
            <a:r>
              <a:rPr lang="en-US" altLang="zh-CN" sz="2800" dirty="0">
                <a:solidFill>
                  <a:schemeClr val="dk2"/>
                </a:solidFill>
                <a:latin typeface="Baloo Tammudu 2"/>
                <a:ea typeface="Baloo Tammudu 2"/>
                <a:cs typeface="Baloo Tammudu 2"/>
                <a:sym typeface="Baloo Tammudu 2"/>
              </a:rPr>
              <a:t>10</a:t>
            </a:r>
            <a:r>
              <a:rPr lang="zh-CN" altLang="en-US" sz="2800" dirty="0">
                <a:solidFill>
                  <a:schemeClr val="dk2"/>
                </a:solidFill>
                <a:latin typeface="Baloo Tammudu 2"/>
                <a:ea typeface="Baloo Tammudu 2"/>
                <a:cs typeface="Baloo Tammudu 2"/>
                <a:sym typeface="Baloo Tammudu 2"/>
              </a:rPr>
              <a:t>個網頁</a:t>
            </a:r>
            <a:endParaRPr lang="en-US" altLang="zh-CN" sz="2800" dirty="0">
              <a:solidFill>
                <a:schemeClr val="dk2"/>
              </a:solidFill>
              <a:latin typeface="Baloo Tammudu 2"/>
              <a:ea typeface="Baloo Tammudu 2"/>
              <a:cs typeface="Baloo Tammudu 2"/>
              <a:sym typeface="Baloo Tammudu 2"/>
            </a:endParaRPr>
          </a:p>
          <a:p>
            <a:pPr marL="606425" lvl="0" indent="-457200" algn="l" rtl="0">
              <a:lnSpc>
                <a:spcPct val="115000"/>
              </a:lnSpc>
              <a:spcBef>
                <a:spcPts val="0"/>
              </a:spcBef>
              <a:spcAft>
                <a:spcPts val="0"/>
              </a:spcAft>
              <a:buClr>
                <a:schemeClr val="dk2"/>
              </a:buClr>
              <a:buSzPts val="1250"/>
              <a:buFont typeface="Wingdings" panose="05000000000000000000" pitchFamily="2" charset="2"/>
              <a:buChar char="q"/>
            </a:pPr>
            <a:endParaRPr lang="en-US" altLang="zh-CN" sz="2800" dirty="0">
              <a:solidFill>
                <a:schemeClr val="dk2"/>
              </a:solidFill>
              <a:latin typeface="Baloo Tammudu 2"/>
              <a:ea typeface="Baloo Tammudu 2"/>
              <a:cs typeface="Baloo Tammudu 2"/>
              <a:sym typeface="Baloo Tammudu 2"/>
            </a:endParaRPr>
          </a:p>
          <a:p>
            <a:pPr marL="606425" lvl="0" indent="-457200" algn="l" rtl="0">
              <a:lnSpc>
                <a:spcPct val="115000"/>
              </a:lnSpc>
              <a:spcBef>
                <a:spcPts val="0"/>
              </a:spcBef>
              <a:spcAft>
                <a:spcPts val="0"/>
              </a:spcAft>
              <a:buClr>
                <a:schemeClr val="dk2"/>
              </a:buClr>
              <a:buSzPts val="1250"/>
              <a:buFont typeface="Wingdings" panose="05000000000000000000" pitchFamily="2" charset="2"/>
              <a:buChar char="q"/>
            </a:pPr>
            <a:r>
              <a:rPr lang="zh-CN" altLang="en-US" sz="2800" dirty="0">
                <a:solidFill>
                  <a:schemeClr val="dk2"/>
                </a:solidFill>
                <a:latin typeface="Baloo Tammudu 2"/>
                <a:ea typeface="Baloo Tammudu 2"/>
                <a:cs typeface="Baloo Tammudu 2"/>
                <a:sym typeface="Baloo Tammudu 2"/>
              </a:rPr>
              <a:t>每個網頁都歸類于不一樣的領域跟事物。</a:t>
            </a:r>
            <a:endParaRPr lang="en-US" altLang="zh-CN" sz="2800" dirty="0">
              <a:solidFill>
                <a:schemeClr val="dk2"/>
              </a:solidFill>
              <a:latin typeface="Baloo Tammudu 2"/>
              <a:ea typeface="Baloo Tammudu 2"/>
              <a:cs typeface="Baloo Tammudu 2"/>
              <a:sym typeface="Baloo Tammudu 2"/>
            </a:endParaRPr>
          </a:p>
          <a:p>
            <a:pPr marL="457200" lvl="0" indent="-307975" algn="l" rtl="0">
              <a:lnSpc>
                <a:spcPct val="115000"/>
              </a:lnSpc>
              <a:spcBef>
                <a:spcPts val="0"/>
              </a:spcBef>
              <a:spcAft>
                <a:spcPts val="0"/>
              </a:spcAft>
              <a:buClr>
                <a:schemeClr val="dk2"/>
              </a:buClr>
              <a:buSzPts val="1250"/>
              <a:buFont typeface="Roboto"/>
              <a:buChar char="●"/>
            </a:pPr>
            <a:endParaRPr sz="2800" dirty="0">
              <a:solidFill>
                <a:schemeClr val="dk2"/>
              </a:solidFill>
              <a:latin typeface="Baloo Tammudu 2"/>
              <a:ea typeface="Baloo Tammudu 2"/>
              <a:cs typeface="Baloo Tammudu 2"/>
              <a:sym typeface="Baloo Tammudu 2"/>
            </a:endParaRPr>
          </a:p>
          <a:p>
            <a:pPr marL="0" lvl="0" indent="0" algn="l" rtl="0">
              <a:spcBef>
                <a:spcPts val="0"/>
              </a:spcBef>
              <a:spcAft>
                <a:spcPts val="0"/>
              </a:spcAft>
              <a:buNone/>
            </a:pPr>
            <a:endParaRPr sz="1250" dirty="0">
              <a:solidFill>
                <a:schemeClr val="dk2"/>
              </a:solidFill>
              <a:latin typeface="Baloo Tammudu 2"/>
              <a:ea typeface="Baloo Tammudu 2"/>
              <a:cs typeface="Baloo Tammudu 2"/>
              <a:sym typeface="Baloo Tammudu 2"/>
            </a:endParaRPr>
          </a:p>
        </p:txBody>
      </p:sp>
      <p:sp>
        <p:nvSpPr>
          <p:cNvPr id="822" name="Google Shape;822;p16"/>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Parts</a:t>
            </a:r>
            <a:endParaRPr lang="en-US" sz="4800" dirty="0"/>
          </a:p>
        </p:txBody>
      </p:sp>
      <p:sp>
        <p:nvSpPr>
          <p:cNvPr id="4" name="TextBox 3">
            <a:extLst>
              <a:ext uri="{FF2B5EF4-FFF2-40B4-BE49-F238E27FC236}">
                <a16:creationId xmlns:a16="http://schemas.microsoft.com/office/drawing/2014/main" id="{8A9D4F04-C433-4382-A531-5905B8E660A0}"/>
              </a:ext>
            </a:extLst>
          </p:cNvPr>
          <p:cNvSpPr txBox="1"/>
          <p:nvPr/>
        </p:nvSpPr>
        <p:spPr>
          <a:xfrm>
            <a:off x="695738" y="1252330"/>
            <a:ext cx="8024191" cy="1938992"/>
          </a:xfrm>
          <a:prstGeom prst="rect">
            <a:avLst/>
          </a:prstGeom>
          <a:noFill/>
        </p:spPr>
        <p:txBody>
          <a:bodyPr wrap="square" rtlCol="0">
            <a:spAutoFit/>
          </a:bodyPr>
          <a:lstStyle/>
          <a:p>
            <a:pPr marL="285750" indent="-285750">
              <a:buFont typeface="Wingdings" panose="05000000000000000000" pitchFamily="2" charset="2"/>
              <a:buChar char="q"/>
            </a:pPr>
            <a:r>
              <a:rPr lang="zh-CN" altLang="en-US" sz="2000" dirty="0"/>
              <a:t>在分工部分， 計劃方面都是一起想的</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在設計方面大家都有分擔，多數為曾啓豪的部分</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在程式上大家都有分擔，多數為林芝鋆的部分</a:t>
            </a:r>
            <a:endParaRPr lang="en-US" sz="2000" dirty="0"/>
          </a:p>
          <a:p>
            <a:endParaRPr lang="en-US" sz="2000" dirty="0"/>
          </a:p>
        </p:txBody>
      </p:sp>
    </p:spTree>
    <p:extLst>
      <p:ext uri="{BB962C8B-B14F-4D97-AF65-F5344CB8AC3E}">
        <p14:creationId xmlns:p14="http://schemas.microsoft.com/office/powerpoint/2010/main" val="208717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6000" dirty="0"/>
              <a:t>HOME</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331304" y="1178972"/>
            <a:ext cx="3684105" cy="3170099"/>
          </a:xfrm>
          <a:prstGeom prst="rect">
            <a:avLst/>
          </a:prstGeom>
          <a:noFill/>
        </p:spPr>
        <p:txBody>
          <a:bodyPr wrap="square" rtlCol="0">
            <a:spAutoFit/>
          </a:bodyPr>
          <a:lstStyle/>
          <a:p>
            <a:pPr marL="285750" indent="-285750">
              <a:buFont typeface="Wingdings" panose="05000000000000000000" pitchFamily="2" charset="2"/>
              <a:buChar char="q"/>
            </a:pPr>
            <a:r>
              <a:rPr lang="zh-CN" altLang="en-US" sz="2000" dirty="0"/>
              <a:t>此網頁是個主頁，網頁上方有我們的</a:t>
            </a:r>
            <a:r>
              <a:rPr lang="en-US" altLang="zh-CN" sz="2000" dirty="0"/>
              <a:t>navigation bar</a:t>
            </a:r>
            <a:r>
              <a:rPr lang="zh-CN" altLang="en-US" sz="2000" dirty="0"/>
              <a:t>通往其他的</a:t>
            </a:r>
            <a:r>
              <a:rPr lang="en-US" altLang="zh-CN" sz="2000" dirty="0"/>
              <a:t>webpage</a:t>
            </a:r>
          </a:p>
          <a:p>
            <a:r>
              <a:rPr lang="zh-CN" altLang="en-US" sz="2000" dirty="0"/>
              <a:t>（</a:t>
            </a:r>
            <a:r>
              <a:rPr lang="en-US" altLang="zh-CN" sz="2000" dirty="0"/>
              <a:t>dropdown menu</a:t>
            </a:r>
            <a:r>
              <a:rPr lang="zh-CN" altLang="en-US" sz="2000" dirty="0"/>
              <a:t>）。</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此網頁背景圖有個主題跟重複性短片當作背景。</a:t>
            </a:r>
            <a:endParaRPr lang="en-US" altLang="zh-CN"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zh-CN" altLang="en-US" sz="2000" dirty="0"/>
              <a:t>網頁下方著有普通的</a:t>
            </a:r>
            <a:r>
              <a:rPr lang="en-US" altLang="zh-CN" sz="2000" dirty="0"/>
              <a:t>copyright</a:t>
            </a:r>
            <a:r>
              <a:rPr lang="zh-CN" altLang="en-US" sz="2000" dirty="0"/>
              <a:t>。</a:t>
            </a:r>
            <a:endParaRPr lang="en-US" sz="2000" dirty="0"/>
          </a:p>
        </p:txBody>
      </p:sp>
      <p:pic>
        <p:nvPicPr>
          <p:cNvPr id="3" name="Picture 2">
            <a:extLst>
              <a:ext uri="{FF2B5EF4-FFF2-40B4-BE49-F238E27FC236}">
                <a16:creationId xmlns:a16="http://schemas.microsoft.com/office/drawing/2014/main" id="{ECDC2C85-9F59-478E-BD96-FD5C291E457C}"/>
              </a:ext>
            </a:extLst>
          </p:cNvPr>
          <p:cNvPicPr>
            <a:picLocks noChangeAspect="1"/>
          </p:cNvPicPr>
          <p:nvPr/>
        </p:nvPicPr>
        <p:blipFill>
          <a:blip r:embed="rId3"/>
          <a:stretch>
            <a:fillRect/>
          </a:stretch>
        </p:blipFill>
        <p:spPr>
          <a:xfrm>
            <a:off x="3969026" y="1321131"/>
            <a:ext cx="5174974" cy="25012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Country</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938992"/>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此網頁是其中一個領域。</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裏面帶有兩個網頁</a:t>
            </a:r>
            <a:r>
              <a:rPr lang="en-US" altLang="zh-CN" sz="2400" dirty="0"/>
              <a:t>—— Indonesia </a:t>
            </a:r>
            <a:r>
              <a:rPr lang="zh-CN" altLang="en-US" sz="2400" dirty="0"/>
              <a:t>跟 </a:t>
            </a:r>
            <a:r>
              <a:rPr lang="en-US" altLang="zh-CN" sz="2400" dirty="0"/>
              <a:t>Malaysia</a:t>
            </a:r>
            <a:r>
              <a:rPr lang="zh-CN" altLang="en-US" sz="2400" dirty="0"/>
              <a:t>。</a:t>
            </a:r>
            <a:endParaRPr lang="en-US" altLang="zh-CN" sz="2400" dirty="0"/>
          </a:p>
          <a:p>
            <a:pPr marL="285750" indent="-285750">
              <a:buFont typeface="Wingdings" panose="05000000000000000000" pitchFamily="2" charset="2"/>
              <a:buChar char="q"/>
            </a:pPr>
            <a:endParaRPr lang="en-US" altLang="zh-CN" sz="2400" dirty="0"/>
          </a:p>
          <a:p>
            <a:pPr marL="285750" indent="-285750">
              <a:buFont typeface="Wingdings" panose="05000000000000000000" pitchFamily="2" charset="2"/>
              <a:buChar char="q"/>
            </a:pPr>
            <a:r>
              <a:rPr lang="zh-CN" altLang="en-US" sz="2400" dirty="0"/>
              <a:t>網頁中著展現了各國的特色。</a:t>
            </a:r>
            <a:endParaRPr lang="en-US" sz="2400" dirty="0"/>
          </a:p>
        </p:txBody>
      </p:sp>
    </p:spTree>
    <p:extLst>
      <p:ext uri="{BB962C8B-B14F-4D97-AF65-F5344CB8AC3E}">
        <p14:creationId xmlns:p14="http://schemas.microsoft.com/office/powerpoint/2010/main" val="2496393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7"/>
          <p:cNvSpPr txBox="1">
            <a:spLocks noGrp="1"/>
          </p:cNvSpPr>
          <p:nvPr>
            <p:ph type="title"/>
          </p:nvPr>
        </p:nvSpPr>
        <p:spPr>
          <a:xfrm>
            <a:off x="720000" y="299186"/>
            <a:ext cx="7704000" cy="51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Country</a:t>
            </a:r>
            <a:br>
              <a:rPr lang="en-US" altLang="zh-CN" dirty="0"/>
            </a:br>
            <a:endParaRPr dirty="0"/>
          </a:p>
        </p:txBody>
      </p:sp>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2" name="TextBox 1">
            <a:extLst>
              <a:ext uri="{FF2B5EF4-FFF2-40B4-BE49-F238E27FC236}">
                <a16:creationId xmlns:a16="http://schemas.microsoft.com/office/drawing/2014/main" id="{B0ED190B-251F-41BC-BEA1-DFE1BDF7200C}"/>
              </a:ext>
            </a:extLst>
          </p:cNvPr>
          <p:cNvSpPr txBox="1"/>
          <p:nvPr/>
        </p:nvSpPr>
        <p:spPr>
          <a:xfrm>
            <a:off x="841513" y="1351722"/>
            <a:ext cx="7704000" cy="1200329"/>
          </a:xfrm>
          <a:prstGeom prst="rect">
            <a:avLst/>
          </a:prstGeom>
          <a:noFill/>
        </p:spPr>
        <p:txBody>
          <a:bodyPr wrap="square" rtlCol="0">
            <a:spAutoFit/>
          </a:bodyPr>
          <a:lstStyle/>
          <a:p>
            <a:pPr marL="285750" indent="-285750">
              <a:buFont typeface="Wingdings" panose="05000000000000000000" pitchFamily="2" charset="2"/>
              <a:buChar char="q"/>
            </a:pPr>
            <a:r>
              <a:rPr lang="zh-CN" altLang="en-US" sz="2400" dirty="0"/>
              <a:t>在這兩個網頁裏</a:t>
            </a:r>
            <a:r>
              <a:rPr lang="en-US" altLang="zh-CN" sz="2400" dirty="0"/>
              <a:t>——Indonesia </a:t>
            </a:r>
            <a:r>
              <a:rPr lang="zh-CN" altLang="en-US" sz="2400" dirty="0"/>
              <a:t>和 </a:t>
            </a:r>
            <a:r>
              <a:rPr lang="en-US" altLang="zh-CN" sz="2400" dirty="0"/>
              <a:t>Malaysia</a:t>
            </a:r>
            <a:r>
              <a:rPr lang="zh-CN" altLang="en-US" sz="2400" dirty="0"/>
              <a:t>，用一種視覺的方式及一些用滑鼠去互動的方式來呈現一些有關兩個的資料。</a:t>
            </a:r>
            <a:endParaRPr lang="en-US" altLang="zh-CN" sz="2400" dirty="0"/>
          </a:p>
        </p:txBody>
      </p:sp>
    </p:spTree>
    <p:extLst>
      <p:ext uri="{BB962C8B-B14F-4D97-AF65-F5344CB8AC3E}">
        <p14:creationId xmlns:p14="http://schemas.microsoft.com/office/powerpoint/2010/main" val="3615757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5" name="Google Shape;820;p16">
            <a:extLst>
              <a:ext uri="{FF2B5EF4-FFF2-40B4-BE49-F238E27FC236}">
                <a16:creationId xmlns:a16="http://schemas.microsoft.com/office/drawing/2014/main" id="{411EED97-0C74-4724-9028-63F1E1999BE8}"/>
              </a:ext>
            </a:extLst>
          </p:cNvPr>
          <p:cNvSpPr txBox="1">
            <a:spLocks/>
          </p:cNvSpPr>
          <p:nvPr/>
        </p:nvSpPr>
        <p:spPr>
          <a:xfrm>
            <a:off x="3109826" y="321464"/>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Indonesia</a:t>
            </a:r>
            <a:endParaRPr lang="en-US" sz="4800" dirty="0"/>
          </a:p>
        </p:txBody>
      </p:sp>
      <p:pic>
        <p:nvPicPr>
          <p:cNvPr id="3" name="Picture 2">
            <a:extLst>
              <a:ext uri="{FF2B5EF4-FFF2-40B4-BE49-F238E27FC236}">
                <a16:creationId xmlns:a16="http://schemas.microsoft.com/office/drawing/2014/main" id="{C41A8F16-8D7E-4713-B864-F4BF58B96AA3}"/>
              </a:ext>
            </a:extLst>
          </p:cNvPr>
          <p:cNvPicPr>
            <a:picLocks noChangeAspect="1"/>
          </p:cNvPicPr>
          <p:nvPr/>
        </p:nvPicPr>
        <p:blipFill>
          <a:blip r:embed="rId3"/>
          <a:stretch>
            <a:fillRect/>
          </a:stretch>
        </p:blipFill>
        <p:spPr>
          <a:xfrm>
            <a:off x="1564502" y="1580066"/>
            <a:ext cx="6141041" cy="2952178"/>
          </a:xfrm>
          <a:prstGeom prst="rect">
            <a:avLst/>
          </a:prstGeom>
        </p:spPr>
      </p:pic>
    </p:spTree>
    <p:extLst>
      <p:ext uri="{BB962C8B-B14F-4D97-AF65-F5344CB8AC3E}">
        <p14:creationId xmlns:p14="http://schemas.microsoft.com/office/powerpoint/2010/main" val="39540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8" name="Google Shape;828;p17"/>
          <p:cNvSpPr/>
          <p:nvPr/>
        </p:nvSpPr>
        <p:spPr>
          <a:xfrm>
            <a:off x="950024" y="1030100"/>
            <a:ext cx="7369999" cy="26075"/>
          </a:xfrm>
          <a:custGeom>
            <a:avLst/>
            <a:gdLst/>
            <a:ahLst/>
            <a:cxnLst/>
            <a:rect l="l" t="t" r="r" b="b"/>
            <a:pathLst>
              <a:path w="139709" h="1043" extrusionOk="0">
                <a:moveTo>
                  <a:pt x="139709" y="0"/>
                </a:moveTo>
                <a:cubicBezTo>
                  <a:pt x="93138" y="0"/>
                  <a:pt x="46571" y="1043"/>
                  <a:pt x="0" y="1043"/>
                </a:cubicBezTo>
              </a:path>
            </a:pathLst>
          </a:custGeom>
          <a:noFill/>
          <a:ln w="19050" cap="flat" cmpd="sng">
            <a:solidFill>
              <a:srgbClr val="FA4843"/>
            </a:solidFill>
            <a:prstDash val="solid"/>
            <a:round/>
            <a:headEnd type="none" w="med" len="med"/>
            <a:tailEnd type="none" w="med" len="med"/>
          </a:ln>
        </p:spPr>
      </p:sp>
      <p:sp>
        <p:nvSpPr>
          <p:cNvPr id="6" name="Google Shape;820;p16">
            <a:extLst>
              <a:ext uri="{FF2B5EF4-FFF2-40B4-BE49-F238E27FC236}">
                <a16:creationId xmlns:a16="http://schemas.microsoft.com/office/drawing/2014/main" id="{A044C543-47F8-4D52-9AB7-4DECD5C4963A}"/>
              </a:ext>
            </a:extLst>
          </p:cNvPr>
          <p:cNvSpPr txBox="1">
            <a:spLocks/>
          </p:cNvSpPr>
          <p:nvPr/>
        </p:nvSpPr>
        <p:spPr>
          <a:xfrm>
            <a:off x="3239110" y="254853"/>
            <a:ext cx="2924348" cy="7086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500"/>
              <a:buFont typeface="Nanum Pen Script"/>
              <a:buNone/>
              <a:defRPr sz="3200" b="1" i="0" u="none" strike="noStrike" cap="none">
                <a:solidFill>
                  <a:schemeClr val="dk1"/>
                </a:solidFill>
                <a:latin typeface="Nanum Pen Script"/>
                <a:ea typeface="Nanum Pen Script"/>
                <a:cs typeface="Nanum Pen Script"/>
                <a:sym typeface="Nanum Pen Script"/>
              </a:defRPr>
            </a:lvl1pPr>
            <a:lvl2pPr marR="0" lvl="1"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9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ltLang="zh-CN" sz="4800" dirty="0"/>
              <a:t>Malaysia</a:t>
            </a:r>
            <a:endParaRPr lang="en-US" sz="4800" dirty="0"/>
          </a:p>
        </p:txBody>
      </p:sp>
      <p:pic>
        <p:nvPicPr>
          <p:cNvPr id="7" name="Picture 6">
            <a:extLst>
              <a:ext uri="{FF2B5EF4-FFF2-40B4-BE49-F238E27FC236}">
                <a16:creationId xmlns:a16="http://schemas.microsoft.com/office/drawing/2014/main" id="{88601BCD-D7D3-4B0D-BC06-D8578EA9A321}"/>
              </a:ext>
            </a:extLst>
          </p:cNvPr>
          <p:cNvPicPr>
            <a:picLocks noChangeAspect="1"/>
          </p:cNvPicPr>
          <p:nvPr/>
        </p:nvPicPr>
        <p:blipFill>
          <a:blip r:embed="rId3"/>
          <a:stretch>
            <a:fillRect/>
          </a:stretch>
        </p:blipFill>
        <p:spPr>
          <a:xfrm>
            <a:off x="1285000" y="1271779"/>
            <a:ext cx="6825329" cy="3295354"/>
          </a:xfrm>
          <a:prstGeom prst="rect">
            <a:avLst/>
          </a:prstGeom>
        </p:spPr>
      </p:pic>
    </p:spTree>
    <p:extLst>
      <p:ext uri="{BB962C8B-B14F-4D97-AF65-F5344CB8AC3E}">
        <p14:creationId xmlns:p14="http://schemas.microsoft.com/office/powerpoint/2010/main" val="759392026"/>
      </p:ext>
    </p:extLst>
  </p:cSld>
  <p:clrMapOvr>
    <a:masterClrMapping/>
  </p:clrMapOvr>
</p:sld>
</file>

<file path=ppt/theme/theme1.xml><?xml version="1.0" encoding="utf-8"?>
<a:theme xmlns:a="http://schemas.openxmlformats.org/drawingml/2006/main" name="Writing Fictional Asian Characters Workshop Infographics by Slidesgo">
  <a:themeElements>
    <a:clrScheme name="Simple Light">
      <a:dk1>
        <a:srgbClr val="366CA6"/>
      </a:dk1>
      <a:lt1>
        <a:srgbClr val="FFFFFB"/>
      </a:lt1>
      <a:dk2>
        <a:srgbClr val="191919"/>
      </a:dk2>
      <a:lt2>
        <a:srgbClr val="FA4843"/>
      </a:lt2>
      <a:accent1>
        <a:srgbClr val="FF8487"/>
      </a:accent1>
      <a:accent2>
        <a:srgbClr val="FFE4E6"/>
      </a:accent2>
      <a:accent3>
        <a:srgbClr val="FFC964"/>
      </a:accent3>
      <a:accent4>
        <a:srgbClr val="90331B"/>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776</Words>
  <Application>Microsoft Office PowerPoint</Application>
  <PresentationFormat>On-screen Show (16:9)</PresentationFormat>
  <Paragraphs>81</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Nanum Pen Script</vt:lpstr>
      <vt:lpstr>Times New Roman</vt:lpstr>
      <vt:lpstr>Wingdings</vt:lpstr>
      <vt:lpstr>Baloo Tammudu 2</vt:lpstr>
      <vt:lpstr>Arial</vt:lpstr>
      <vt:lpstr>Bebas Neue</vt:lpstr>
      <vt:lpstr>Roboto</vt:lpstr>
      <vt:lpstr>PMingLiU</vt:lpstr>
      <vt:lpstr>Writing Fictional Asian Characters Workshop Infographics by Slidesgo</vt:lpstr>
      <vt:lpstr>國家文化 （馬來西亞 &amp; 印尼）第十三組</vt:lpstr>
      <vt:lpstr>PowerPoint Presentation</vt:lpstr>
      <vt:lpstr>Webpage</vt:lpstr>
      <vt:lpstr>PowerPoint Presentation</vt:lpstr>
      <vt:lpstr>HOME </vt:lpstr>
      <vt:lpstr>Country </vt:lpstr>
      <vt:lpstr>Country </vt:lpstr>
      <vt:lpstr>PowerPoint Presentation</vt:lpstr>
      <vt:lpstr>PowerPoint Presentation</vt:lpstr>
      <vt:lpstr>Similarities </vt:lpstr>
      <vt:lpstr>Cuisine </vt:lpstr>
      <vt:lpstr>PowerPoint Presentation</vt:lpstr>
      <vt:lpstr>Traditional Outfit </vt:lpstr>
      <vt:lpstr>PowerPoint Presentation</vt:lpstr>
      <vt:lpstr>Weather </vt:lpstr>
      <vt:lpstr>PowerPoint Presentation</vt:lpstr>
      <vt:lpstr>Games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國家文化 （馬來西亞 &amp; 印尼）第十三組</dc:title>
  <cp:lastModifiedBy>Amos Chan</cp:lastModifiedBy>
  <cp:revision>15</cp:revision>
  <dcterms:modified xsi:type="dcterms:W3CDTF">2023-12-24T09:33:45Z</dcterms:modified>
</cp:coreProperties>
</file>